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157.xml" ContentType="application/vnd.openxmlformats-officedocument.presentationml.slideMaster+xml"/>
  <Override PartName="/ppt/slideMasters/slideMaster3.xml" ContentType="application/vnd.openxmlformats-officedocument.presentationml.slideMaster+xml"/>
  <Override PartName="/ppt/slideMasters/slideMaster21.xml" ContentType="application/vnd.openxmlformats-officedocument.presentationml.slideMaster+xml"/>
  <Override PartName="/ppt/slideMasters/slideMaster158.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159.xml" ContentType="application/vnd.openxmlformats-officedocument.presentationml.slideMaster+xml"/>
  <Override PartName="/ppt/slideMasters/slideMaster22.xml" ContentType="application/vnd.openxmlformats-officedocument.presentationml.slideMaster+xml"/>
  <Override PartName="/ppt/slideMasters/slideMaster90.xml" ContentType="application/vnd.openxmlformats-officedocument.presentationml.slideMaster+xml"/>
  <Override PartName="/ppt/slideMasters/slideMaster6.xml" ContentType="application/vnd.openxmlformats-officedocument.presentationml.slideMaster+xml"/>
  <Override PartName="/ppt/slideMasters/slideMaster23.xml" ContentType="application/vnd.openxmlformats-officedocument.presentationml.slideMaster+xml"/>
  <Override PartName="/ppt/slideMasters/slideMaster91.xml" ContentType="application/vnd.openxmlformats-officedocument.presentationml.slideMaster+xml"/>
  <Override PartName="/ppt/slideMasters/slideMaster7.xml" ContentType="application/vnd.openxmlformats-officedocument.presentationml.slideMaster+xml"/>
  <Override PartName="/ppt/slideMasters/slideMaster24.xml" ContentType="application/vnd.openxmlformats-officedocument.presentationml.slideMaster+xml"/>
  <Override PartName="/ppt/slideMasters/slideMaster92.xml" ContentType="application/vnd.openxmlformats-officedocument.presentationml.slideMaster+xml"/>
  <Override PartName="/ppt/slideMasters/slideMaster8.xml" ContentType="application/vnd.openxmlformats-officedocument.presentationml.slideMaster+xml"/>
  <Override PartName="/ppt/slideMasters/slideMaster25.xml" ContentType="application/vnd.openxmlformats-officedocument.presentationml.slideMaster+xml"/>
  <Override PartName="/ppt/slideMasters/slideMaster93.xml" ContentType="application/vnd.openxmlformats-officedocument.presentationml.slideMaster+xml"/>
  <Override PartName="/ppt/slideMasters/slideMaster9.xml" ContentType="application/vnd.openxmlformats-officedocument.presentationml.slideMaster+xml"/>
  <Override PartName="/ppt/slideMasters/slideMaster26.xml" ContentType="application/vnd.openxmlformats-officedocument.presentationml.slideMaster+xml"/>
  <Override PartName="/ppt/slideMasters/slideMaster147.xml" ContentType="application/vnd.openxmlformats-officedocument.presentationml.slideMaster+xml"/>
  <Override PartName="/ppt/slideMasters/slideMaster10.xml" ContentType="application/vnd.openxmlformats-officedocument.presentationml.slideMaster+xml"/>
  <Override PartName="/ppt/slideMasters/slideMaster148.xml" ContentType="application/vnd.openxmlformats-officedocument.presentationml.slideMaster+xml"/>
  <Override PartName="/ppt/slideMasters/slideMaster11.xml" ContentType="application/vnd.openxmlformats-officedocument.presentationml.slideMaster+xml"/>
  <Override PartName="/ppt/slideMasters/slideMaster149.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167.xml" ContentType="application/vnd.openxmlformats-officedocument.presentationml.slideMaster+xml"/>
  <Override PartName="/ppt/slideMasters/slideMaster30.xml" ContentType="application/vnd.openxmlformats-officedocument.presentationml.slideMaster+xml"/>
  <Override PartName="/ppt/slideMasters/slideMaster168.xml" ContentType="application/vnd.openxmlformats-officedocument.presentationml.slideMaster+xml"/>
  <Override PartName="/ppt/slideMasters/slideMaster31.xml" ContentType="application/vnd.openxmlformats-officedocument.presentationml.slideMaster+xml"/>
  <Override PartName="/ppt/slideMasters/slideMaster169.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177.xml" ContentType="application/vnd.openxmlformats-officedocument.presentationml.slideMaster+xml"/>
  <Override PartName="/ppt/slideMasters/slideMaster40.xml" ContentType="application/vnd.openxmlformats-officedocument.presentationml.slideMaster+xml"/>
  <Override PartName="/ppt/slideMasters/slideMaster178.xml" ContentType="application/vnd.openxmlformats-officedocument.presentationml.slideMaster+xml"/>
  <Override PartName="/ppt/slideMasters/slideMaster41.xml" ContentType="application/vnd.openxmlformats-officedocument.presentationml.slideMaster+xml"/>
  <Override PartName="/ppt/slideMasters/slideMaster179.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_rels/slideMaster40.xml.rels" ContentType="application/vnd.openxmlformats-package.relationships+xml"/>
  <Override PartName="/ppt/slideMasters/_rels/slideMaster1.xml.rels" ContentType="application/vnd.openxmlformats-package.relationships+xml"/>
  <Override PartName="/ppt/slideMasters/_rels/slideMaster41.xml.rels" ContentType="application/vnd.openxmlformats-package.relationships+xml"/>
  <Override PartName="/ppt/slideMasters/_rels/slideMaster2.xml.rels" ContentType="application/vnd.openxmlformats-package.relationships+xml"/>
  <Override PartName="/ppt/slideMasters/_rels/slideMaster157.xml.rels" ContentType="application/vnd.openxmlformats-package.relationships+xml"/>
  <Override PartName="/ppt/slideMasters/_rels/slideMaster91.xml.rels" ContentType="application/vnd.openxmlformats-package.relationships+xml"/>
  <Override PartName="/ppt/slideMasters/_rels/slideMaster24.xml.rels" ContentType="application/vnd.openxmlformats-package.relationships+xml"/>
  <Override PartName="/ppt/slideMasters/_rels/slideMaster42.xml.rels" ContentType="application/vnd.openxmlformats-package.relationships+xml"/>
  <Override PartName="/ppt/slideMasters/_rels/slideMaster3.xml.rels" ContentType="application/vnd.openxmlformats-package.relationships+xml"/>
  <Override PartName="/ppt/slideMasters/_rels/slideMaster20.xml.rels" ContentType="application/vnd.openxmlformats-package.relationships+xml"/>
  <Override PartName="/ppt/slideMasters/_rels/slideMaster4.xml.rels" ContentType="application/vnd.openxmlformats-package.relationships+xml"/>
  <Override PartName="/ppt/slideMasters/_rels/slideMaster43.xml.rels" ContentType="application/vnd.openxmlformats-package.relationships+xml"/>
  <Override PartName="/ppt/slideMasters/_rels/slideMaster158.xml.rels" ContentType="application/vnd.openxmlformats-package.relationships+xml"/>
  <Override PartName="/ppt/slideMasters/_rels/slideMaster25.xml.rels" ContentType="application/vnd.openxmlformats-package.relationships+xml"/>
  <Override PartName="/ppt/slideMasters/_rels/slideMaster92.xml.rels" ContentType="application/vnd.openxmlformats-package.relationships+xml"/>
  <Override PartName="/ppt/slideMasters/_rels/slideMaster21.xml.rels" ContentType="application/vnd.openxmlformats-package.relationships+xml"/>
  <Override PartName="/ppt/slideMasters/_rels/slideMaster159.xml.rels" ContentType="application/vnd.openxmlformats-package.relationships+xml"/>
  <Override PartName="/ppt/slideMasters/_rels/slideMaster26.xml.rels" ContentType="application/vnd.openxmlformats-package.relationships+xml"/>
  <Override PartName="/ppt/slideMasters/_rels/slideMaster93.xml.rels" ContentType="application/vnd.openxmlformats-package.relationships+xml"/>
  <Override PartName="/ppt/slideMasters/_rels/slideMaster22.xml.rels" ContentType="application/vnd.openxmlformats-package.relationships+xml"/>
  <Override PartName="/ppt/slideMasters/_rels/slideMaster5.xml.rels" ContentType="application/vnd.openxmlformats-package.relationships+xml"/>
  <Override PartName="/ppt/slideMasters/_rels/slideMaster177.xml.rels" ContentType="application/vnd.openxmlformats-package.relationships+xml"/>
  <Override PartName="/ppt/slideMasters/_rels/slideMaster44.xml.rels" ContentType="application/vnd.openxmlformats-package.relationships+xml"/>
  <Override PartName="/ppt/slideMasters/_rels/slideMaster23.xml.rels" ContentType="application/vnd.openxmlformats-package.relationships+xml"/>
  <Override PartName="/ppt/slideMasters/_rels/slideMaster90.xml.rels" ContentType="application/vnd.openxmlformats-package.relationships+xml"/>
  <Override PartName="/ppt/slideMasters/_rels/slideMaster6.xml.rels" ContentType="application/vnd.openxmlformats-package.relationships+xml"/>
  <Override PartName="/ppt/slideMasters/_rels/slideMaster178.xml.rels" ContentType="application/vnd.openxmlformats-package.relationships+xml"/>
  <Override PartName="/ppt/slideMasters/_rels/slideMaster45.xml.rels" ContentType="application/vnd.openxmlformats-package.relationships+xml"/>
  <Override PartName="/ppt/slideMasters/_rels/slideMaster7.xml.rels" ContentType="application/vnd.openxmlformats-package.relationships+xml"/>
  <Override PartName="/ppt/slideMasters/_rels/slideMaster179.xml.rels" ContentType="application/vnd.openxmlformats-package.relationships+xml"/>
  <Override PartName="/ppt/slideMasters/_rels/slideMaster46.xml.rels" ContentType="application/vnd.openxmlformats-package.relationships+xml"/>
  <Override PartName="/ppt/slideMasters/_rels/slideMaster8.xml.rels" ContentType="application/vnd.openxmlformats-package.relationships+xml"/>
  <Override PartName="/ppt/slideMasters/_rels/slideMaster47.xml.rels" ContentType="application/vnd.openxmlformats-package.relationships+xml"/>
  <Override PartName="/ppt/slideMasters/_rels/slideMaster9.xml.rels" ContentType="application/vnd.openxmlformats-package.relationships+xml"/>
  <Override PartName="/ppt/slideMasters/_rels/slideMaster48.xml.rels" ContentType="application/vnd.openxmlformats-package.relationships+xml"/>
  <Override PartName="/ppt/slideMasters/_rels/slideMaster147.xml.rels" ContentType="application/vnd.openxmlformats-package.relationships+xml"/>
  <Override PartName="/ppt/slideMasters/_rels/slideMaster14.xml.rels" ContentType="application/vnd.openxmlformats-package.relationships+xml"/>
  <Override PartName="/ppt/slideMasters/_rels/slideMaster10.xml.rels" ContentType="application/vnd.openxmlformats-package.relationships+xml"/>
  <Override PartName="/ppt/slideMasters/_rels/slideMaster148.xml.rels" ContentType="application/vnd.openxmlformats-package.relationships+xml"/>
  <Override PartName="/ppt/slideMasters/_rels/slideMaster15.xml.rels" ContentType="application/vnd.openxmlformats-package.relationships+xml"/>
  <Override PartName="/ppt/slideMasters/_rels/slideMaster11.xml.rels" ContentType="application/vnd.openxmlformats-package.relationships+xml"/>
  <Override PartName="/ppt/slideMasters/_rels/slideMaster149.xml.rels" ContentType="application/vnd.openxmlformats-package.relationships+xml"/>
  <Override PartName="/ppt/slideMasters/_rels/slideMaster16.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19.xml.rels" ContentType="application/vnd.openxmlformats-package.relationships+xml"/>
  <Override PartName="/ppt/slideMasters/_rels/slideMaster27.xml.rels" ContentType="application/vnd.openxmlformats-package.relationships+xml"/>
  <Override PartName="/ppt/slideMasters/_rels/slideMaster28.xml.rels" ContentType="application/vnd.openxmlformats-package.relationships+xml"/>
  <Override PartName="/ppt/slideMasters/_rels/slideMaster29.xml.rels" ContentType="application/vnd.openxmlformats-package.relationships+xml"/>
  <Override PartName="/ppt/slideMasters/_rels/slideMaster167.xml.rels" ContentType="application/vnd.openxmlformats-package.relationships+xml"/>
  <Override PartName="/ppt/slideMasters/_rels/slideMaster34.xml.rels" ContentType="application/vnd.openxmlformats-package.relationships+xml"/>
  <Override PartName="/ppt/slideMasters/_rels/slideMaster30.xml.rels" ContentType="application/vnd.openxmlformats-package.relationships+xml"/>
  <Override PartName="/ppt/slideMasters/_rels/slideMaster168.xml.rels" ContentType="application/vnd.openxmlformats-package.relationships+xml"/>
  <Override PartName="/ppt/slideMasters/_rels/slideMaster35.xml.rels" ContentType="application/vnd.openxmlformats-package.relationships+xml"/>
  <Override PartName="/ppt/slideMasters/_rels/slideMaster31.xml.rels" ContentType="application/vnd.openxmlformats-package.relationships+xml"/>
  <Override PartName="/ppt/slideMasters/_rels/slideMaster169.xml.rels" ContentType="application/vnd.openxmlformats-package.relationships+xml"/>
  <Override PartName="/ppt/slideMasters/_rels/slideMaster36.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49.xml.rels" ContentType="application/vnd.openxmlformats-package.relationships+xml"/>
  <Override PartName="/ppt/slideMasters/_rels/slideMaster187.xml.rels" ContentType="application/vnd.openxmlformats-package.relationships+xml"/>
  <Override PartName="/ppt/slideMasters/_rels/slideMaster50.xml.rels" ContentType="application/vnd.openxmlformats-package.relationships+xml"/>
  <Override PartName="/ppt/slideMasters/_rels/slideMaster188.xml.rels" ContentType="application/vnd.openxmlformats-package.relationships+xml"/>
  <Override PartName="/ppt/slideMasters/_rels/slideMaster51.xml.rels" ContentType="application/vnd.openxmlformats-package.relationships+xml"/>
  <Override PartName="/ppt/slideMasters/_rels/slideMaster189.xml.rels" ContentType="application/vnd.openxmlformats-package.relationships+xml"/>
  <Override PartName="/ppt/slideMasters/_rels/slideMaster52.xml.rels" ContentType="application/vnd.openxmlformats-package.relationships+xml"/>
  <Override PartName="/ppt/slideMasters/_rels/slideMaster53.xml.rels" ContentType="application/vnd.openxmlformats-package.relationships+xml"/>
  <Override PartName="/ppt/slideMasters/_rels/slideMaster54.xml.rels" ContentType="application/vnd.openxmlformats-package.relationships+xml"/>
  <Override PartName="/ppt/slideMasters/_rels/slideMaster55.xml.rels" ContentType="application/vnd.openxmlformats-package.relationships+xml"/>
  <Override PartName="/ppt/slideMasters/_rels/slideMaster56.xml.rels" ContentType="application/vnd.openxmlformats-package.relationships+xml"/>
  <Override PartName="/ppt/slideMasters/_rels/slideMaster57.xml.rels" ContentType="application/vnd.openxmlformats-package.relationships+xml"/>
  <Override PartName="/ppt/slideMasters/_rels/slideMaster58.xml.rels" ContentType="application/vnd.openxmlformats-package.relationships+xml"/>
  <Override PartName="/ppt/slideMasters/_rels/slideMaster59.xml.rels" ContentType="application/vnd.openxmlformats-package.relationships+xml"/>
  <Override PartName="/ppt/slideMasters/_rels/slideMaster60.xml.rels" ContentType="application/vnd.openxmlformats-package.relationships+xml"/>
  <Override PartName="/ppt/slideMasters/_rels/slideMaster61.xml.rels" ContentType="application/vnd.openxmlformats-package.relationships+xml"/>
  <Override PartName="/ppt/slideMasters/_rels/slideMaster62.xml.rels" ContentType="application/vnd.openxmlformats-package.relationships+xml"/>
  <Override PartName="/ppt/slideMasters/_rels/slideMaster63.xml.rels" ContentType="application/vnd.openxmlformats-package.relationships+xml"/>
  <Override PartName="/ppt/slideMasters/_rels/slideMaster64.xml.rels" ContentType="application/vnd.openxmlformats-package.relationships+xml"/>
  <Override PartName="/ppt/slideMasters/_rels/slideMaster65.xml.rels" ContentType="application/vnd.openxmlformats-package.relationships+xml"/>
  <Override PartName="/ppt/slideMasters/_rels/slideMaster66.xml.rels" ContentType="application/vnd.openxmlformats-package.relationships+xml"/>
  <Override PartName="/ppt/slideMasters/_rels/slideMaster67.xml.rels" ContentType="application/vnd.openxmlformats-package.relationships+xml"/>
  <Override PartName="/ppt/slideMasters/_rels/slideMaster68.xml.rels" ContentType="application/vnd.openxmlformats-package.relationships+xml"/>
  <Override PartName="/ppt/slideMasters/_rels/slideMaster69.xml.rels" ContentType="application/vnd.openxmlformats-package.relationships+xml"/>
  <Override PartName="/ppt/slideMasters/_rels/slideMaster70.xml.rels" ContentType="application/vnd.openxmlformats-package.relationships+xml"/>
  <Override PartName="/ppt/slideMasters/_rels/slideMaster71.xml.rels" ContentType="application/vnd.openxmlformats-package.relationships+xml"/>
  <Override PartName="/ppt/slideMasters/_rels/slideMaster72.xml.rels" ContentType="application/vnd.openxmlformats-package.relationships+xml"/>
  <Override PartName="/ppt/slideMasters/_rels/slideMaster73.xml.rels" ContentType="application/vnd.openxmlformats-package.relationships+xml"/>
  <Override PartName="/ppt/slideMasters/_rels/slideMaster74.xml.rels" ContentType="application/vnd.openxmlformats-package.relationships+xml"/>
  <Override PartName="/ppt/slideMasters/_rels/slideMaster75.xml.rels" ContentType="application/vnd.openxmlformats-package.relationships+xml"/>
  <Override PartName="/ppt/slideMasters/_rels/slideMaster76.xml.rels" ContentType="application/vnd.openxmlformats-package.relationships+xml"/>
  <Override PartName="/ppt/slideMasters/_rels/slideMaster77.xml.rels" ContentType="application/vnd.openxmlformats-package.relationships+xml"/>
  <Override PartName="/ppt/slideMasters/_rels/slideMaster78.xml.rels" ContentType="application/vnd.openxmlformats-package.relationships+xml"/>
  <Override PartName="/ppt/slideMasters/_rels/slideMaster79.xml.rels" ContentType="application/vnd.openxmlformats-package.relationships+xml"/>
  <Override PartName="/ppt/slideMasters/_rels/slideMaster80.xml.rels" ContentType="application/vnd.openxmlformats-package.relationships+xml"/>
  <Override PartName="/ppt/slideMasters/_rels/slideMaster81.xml.rels" ContentType="application/vnd.openxmlformats-package.relationships+xml"/>
  <Override PartName="/ppt/slideMasters/_rels/slideMaster82.xml.rels" ContentType="application/vnd.openxmlformats-package.relationships+xml"/>
  <Override PartName="/ppt/slideMasters/_rels/slideMaster83.xml.rels" ContentType="application/vnd.openxmlformats-package.relationships+xml"/>
  <Override PartName="/ppt/slideMasters/_rels/slideMaster84.xml.rels" ContentType="application/vnd.openxmlformats-package.relationships+xml"/>
  <Override PartName="/ppt/slideMasters/_rels/slideMaster85.xml.rels" ContentType="application/vnd.openxmlformats-package.relationships+xml"/>
  <Override PartName="/ppt/slideMasters/_rels/slideMaster86.xml.rels" ContentType="application/vnd.openxmlformats-package.relationships+xml"/>
  <Override PartName="/ppt/slideMasters/_rels/slideMaster87.xml.rels" ContentType="application/vnd.openxmlformats-package.relationships+xml"/>
  <Override PartName="/ppt/slideMasters/_rels/slideMaster88.xml.rels" ContentType="application/vnd.openxmlformats-package.relationships+xml"/>
  <Override PartName="/ppt/slideMasters/_rels/slideMaster89.xml.rels" ContentType="application/vnd.openxmlformats-package.relationships+xml"/>
  <Override PartName="/ppt/slideMasters/_rels/slideMaster94.xml.rels" ContentType="application/vnd.openxmlformats-package.relationships+xml"/>
  <Override PartName="/ppt/slideMasters/_rels/slideMaster95.xml.rels" ContentType="application/vnd.openxmlformats-package.relationships+xml"/>
  <Override PartName="/ppt/slideMasters/_rels/slideMaster96.xml.rels" ContentType="application/vnd.openxmlformats-package.relationships+xml"/>
  <Override PartName="/ppt/slideMasters/_rels/slideMaster97.xml.rels" ContentType="application/vnd.openxmlformats-package.relationships+xml"/>
  <Override PartName="/ppt/slideMasters/_rels/slideMaster98.xml.rels" ContentType="application/vnd.openxmlformats-package.relationships+xml"/>
  <Override PartName="/ppt/slideMasters/_rels/slideMaster99.xml.rels" ContentType="application/vnd.openxmlformats-package.relationships+xml"/>
  <Override PartName="/ppt/slideMasters/_rels/slideMaster100.xml.rels" ContentType="application/vnd.openxmlformats-package.relationships+xml"/>
  <Override PartName="/ppt/slideMasters/_rels/slideMaster101.xml.rels" ContentType="application/vnd.openxmlformats-package.relationships+xml"/>
  <Override PartName="/ppt/slideMasters/_rels/slideMaster102.xml.rels" ContentType="application/vnd.openxmlformats-package.relationships+xml"/>
  <Override PartName="/ppt/slideMasters/_rels/slideMaster103.xml.rels" ContentType="application/vnd.openxmlformats-package.relationships+xml"/>
  <Override PartName="/ppt/slideMasters/_rels/slideMaster104.xml.rels" ContentType="application/vnd.openxmlformats-package.relationships+xml"/>
  <Override PartName="/ppt/slideMasters/_rels/slideMaster105.xml.rels" ContentType="application/vnd.openxmlformats-package.relationships+xml"/>
  <Override PartName="/ppt/slideMasters/_rels/slideMaster106.xml.rels" ContentType="application/vnd.openxmlformats-package.relationships+xml"/>
  <Override PartName="/ppt/slideMasters/_rels/slideMaster107.xml.rels" ContentType="application/vnd.openxmlformats-package.relationships+xml"/>
  <Override PartName="/ppt/slideMasters/_rels/slideMaster108.xml.rels" ContentType="application/vnd.openxmlformats-package.relationships+xml"/>
  <Override PartName="/ppt/slideMasters/_rels/slideMaster109.xml.rels" ContentType="application/vnd.openxmlformats-package.relationships+xml"/>
  <Override PartName="/ppt/slideMasters/_rels/slideMaster110.xml.rels" ContentType="application/vnd.openxmlformats-package.relationships+xml"/>
  <Override PartName="/ppt/slideMasters/_rels/slideMaster111.xml.rels" ContentType="application/vnd.openxmlformats-package.relationships+xml"/>
  <Override PartName="/ppt/slideMasters/_rels/slideMaster112.xml.rels" ContentType="application/vnd.openxmlformats-package.relationships+xml"/>
  <Override PartName="/ppt/slideMasters/_rels/slideMaster113.xml.rels" ContentType="application/vnd.openxmlformats-package.relationships+xml"/>
  <Override PartName="/ppt/slideMasters/_rels/slideMaster114.xml.rels" ContentType="application/vnd.openxmlformats-package.relationships+xml"/>
  <Override PartName="/ppt/slideMasters/_rels/slideMaster115.xml.rels" ContentType="application/vnd.openxmlformats-package.relationships+xml"/>
  <Override PartName="/ppt/slideMasters/_rels/slideMaster116.xml.rels" ContentType="application/vnd.openxmlformats-package.relationships+xml"/>
  <Override PartName="/ppt/slideMasters/_rels/slideMaster117.xml.rels" ContentType="application/vnd.openxmlformats-package.relationships+xml"/>
  <Override PartName="/ppt/slideMasters/_rels/slideMaster118.xml.rels" ContentType="application/vnd.openxmlformats-package.relationships+xml"/>
  <Override PartName="/ppt/slideMasters/_rels/slideMaster119.xml.rels" ContentType="application/vnd.openxmlformats-package.relationships+xml"/>
  <Override PartName="/ppt/slideMasters/_rels/slideMaster120.xml.rels" ContentType="application/vnd.openxmlformats-package.relationships+xml"/>
  <Override PartName="/ppt/slideMasters/_rels/slideMaster121.xml.rels" ContentType="application/vnd.openxmlformats-package.relationships+xml"/>
  <Override PartName="/ppt/slideMasters/_rels/slideMaster122.xml.rels" ContentType="application/vnd.openxmlformats-package.relationships+xml"/>
  <Override PartName="/ppt/slideMasters/_rels/slideMaster123.xml.rels" ContentType="application/vnd.openxmlformats-package.relationships+xml"/>
  <Override PartName="/ppt/slideMasters/_rels/slideMaster124.xml.rels" ContentType="application/vnd.openxmlformats-package.relationships+xml"/>
  <Override PartName="/ppt/slideMasters/_rels/slideMaster125.xml.rels" ContentType="application/vnd.openxmlformats-package.relationships+xml"/>
  <Override PartName="/ppt/slideMasters/_rels/slideMaster126.xml.rels" ContentType="application/vnd.openxmlformats-package.relationships+xml"/>
  <Override PartName="/ppt/slideMasters/_rels/slideMaster127.xml.rels" ContentType="application/vnd.openxmlformats-package.relationships+xml"/>
  <Override PartName="/ppt/slideMasters/_rels/slideMaster128.xml.rels" ContentType="application/vnd.openxmlformats-package.relationships+xml"/>
  <Override PartName="/ppt/slideMasters/_rels/slideMaster129.xml.rels" ContentType="application/vnd.openxmlformats-package.relationships+xml"/>
  <Override PartName="/ppt/slideMasters/_rels/slideMaster130.xml.rels" ContentType="application/vnd.openxmlformats-package.relationships+xml"/>
  <Override PartName="/ppt/slideMasters/_rels/slideMaster131.xml.rels" ContentType="application/vnd.openxmlformats-package.relationships+xml"/>
  <Override PartName="/ppt/slideMasters/_rels/slideMaster132.xml.rels" ContentType="application/vnd.openxmlformats-package.relationships+xml"/>
  <Override PartName="/ppt/slideMasters/_rels/slideMaster133.xml.rels" ContentType="application/vnd.openxmlformats-package.relationships+xml"/>
  <Override PartName="/ppt/slideMasters/_rels/slideMaster134.xml.rels" ContentType="application/vnd.openxmlformats-package.relationships+xml"/>
  <Override PartName="/ppt/slideMasters/_rels/slideMaster135.xml.rels" ContentType="application/vnd.openxmlformats-package.relationships+xml"/>
  <Override PartName="/ppt/slideMasters/_rels/slideMaster136.xml.rels" ContentType="application/vnd.openxmlformats-package.relationships+xml"/>
  <Override PartName="/ppt/slideMasters/_rels/slideMaster137.xml.rels" ContentType="application/vnd.openxmlformats-package.relationships+xml"/>
  <Override PartName="/ppt/slideMasters/_rels/slideMaster138.xml.rels" ContentType="application/vnd.openxmlformats-package.relationships+xml"/>
  <Override PartName="/ppt/slideMasters/_rels/slideMaster139.xml.rels" ContentType="application/vnd.openxmlformats-package.relationships+xml"/>
  <Override PartName="/ppt/slideMasters/_rels/slideMaster140.xml.rels" ContentType="application/vnd.openxmlformats-package.relationships+xml"/>
  <Override PartName="/ppt/slideMasters/_rels/slideMaster141.xml.rels" ContentType="application/vnd.openxmlformats-package.relationships+xml"/>
  <Override PartName="/ppt/slideMasters/_rels/slideMaster142.xml.rels" ContentType="application/vnd.openxmlformats-package.relationships+xml"/>
  <Override PartName="/ppt/slideMasters/_rels/slideMaster143.xml.rels" ContentType="application/vnd.openxmlformats-package.relationships+xml"/>
  <Override PartName="/ppt/slideMasters/_rels/slideMaster144.xml.rels" ContentType="application/vnd.openxmlformats-package.relationships+xml"/>
  <Override PartName="/ppt/slideMasters/_rels/slideMaster145.xml.rels" ContentType="application/vnd.openxmlformats-package.relationships+xml"/>
  <Override PartName="/ppt/slideMasters/_rels/slideMaster146.xml.rels" ContentType="application/vnd.openxmlformats-package.relationships+xml"/>
  <Override PartName="/ppt/slideMasters/_rels/slideMaster150.xml.rels" ContentType="application/vnd.openxmlformats-package.relationships+xml"/>
  <Override PartName="/ppt/slideMasters/_rels/slideMaster151.xml.rels" ContentType="application/vnd.openxmlformats-package.relationships+xml"/>
  <Override PartName="/ppt/slideMasters/_rels/slideMaster152.xml.rels" ContentType="application/vnd.openxmlformats-package.relationships+xml"/>
  <Override PartName="/ppt/slideMasters/_rels/slideMaster153.xml.rels" ContentType="application/vnd.openxmlformats-package.relationships+xml"/>
  <Override PartName="/ppt/slideMasters/_rels/slideMaster154.xml.rels" ContentType="application/vnd.openxmlformats-package.relationships+xml"/>
  <Override PartName="/ppt/slideMasters/_rels/slideMaster155.xml.rels" ContentType="application/vnd.openxmlformats-package.relationships+xml"/>
  <Override PartName="/ppt/slideMasters/_rels/slideMaster156.xml.rels" ContentType="application/vnd.openxmlformats-package.relationships+xml"/>
  <Override PartName="/ppt/slideMasters/_rels/slideMaster160.xml.rels" ContentType="application/vnd.openxmlformats-package.relationships+xml"/>
  <Override PartName="/ppt/slideMasters/_rels/slideMaster161.xml.rels" ContentType="application/vnd.openxmlformats-package.relationships+xml"/>
  <Override PartName="/ppt/slideMasters/_rels/slideMaster162.xml.rels" ContentType="application/vnd.openxmlformats-package.relationships+xml"/>
  <Override PartName="/ppt/slideMasters/_rels/slideMaster163.xml.rels" ContentType="application/vnd.openxmlformats-package.relationships+xml"/>
  <Override PartName="/ppt/slideMasters/_rels/slideMaster164.xml.rels" ContentType="application/vnd.openxmlformats-package.relationships+xml"/>
  <Override PartName="/ppt/slideMasters/_rels/slideMaster165.xml.rels" ContentType="application/vnd.openxmlformats-package.relationships+xml"/>
  <Override PartName="/ppt/slideMasters/_rels/slideMaster166.xml.rels" ContentType="application/vnd.openxmlformats-package.relationships+xml"/>
  <Override PartName="/ppt/slideMasters/_rels/slideMaster170.xml.rels" ContentType="application/vnd.openxmlformats-package.relationships+xml"/>
  <Override PartName="/ppt/slideMasters/_rels/slideMaster171.xml.rels" ContentType="application/vnd.openxmlformats-package.relationships+xml"/>
  <Override PartName="/ppt/slideMasters/_rels/slideMaster172.xml.rels" ContentType="application/vnd.openxmlformats-package.relationships+xml"/>
  <Override PartName="/ppt/slideMasters/_rels/slideMaster173.xml.rels" ContentType="application/vnd.openxmlformats-package.relationships+xml"/>
  <Override PartName="/ppt/slideMasters/_rels/slideMaster174.xml.rels" ContentType="application/vnd.openxmlformats-package.relationships+xml"/>
  <Override PartName="/ppt/slideMasters/_rels/slideMaster175.xml.rels" ContentType="application/vnd.openxmlformats-package.relationships+xml"/>
  <Override PartName="/ppt/slideMasters/_rels/slideMaster176.xml.rels" ContentType="application/vnd.openxmlformats-package.relationships+xml"/>
  <Override PartName="/ppt/slideMasters/_rels/slideMaster180.xml.rels" ContentType="application/vnd.openxmlformats-package.relationships+xml"/>
  <Override PartName="/ppt/slideMasters/_rels/slideMaster181.xml.rels" ContentType="application/vnd.openxmlformats-package.relationships+xml"/>
  <Override PartName="/ppt/slideMasters/_rels/slideMaster182.xml.rels" ContentType="application/vnd.openxmlformats-package.relationships+xml"/>
  <Override PartName="/ppt/slideMasters/_rels/slideMaster183.xml.rels" ContentType="application/vnd.openxmlformats-package.relationships+xml"/>
  <Override PartName="/ppt/slideMasters/_rels/slideMaster184.xml.rels" ContentType="application/vnd.openxmlformats-package.relationships+xml"/>
  <Override PartName="/ppt/slideMasters/_rels/slideMaster185.xml.rels" ContentType="application/vnd.openxmlformats-package.relationships+xml"/>
  <Override PartName="/ppt/slideMasters/_rels/slideMaster186.xml.rels" ContentType="application/vnd.openxmlformats-package.relationships+xml"/>
  <Override PartName="/ppt/slideMasters/_rels/slideMaster190.xml.rels" ContentType="application/vnd.openxmlformats-package.relationships+xml"/>
  <Override PartName="/ppt/slideMasters/_rels/slideMaster191.xml.rels" ContentType="application/vnd.openxmlformats-package.relationships+xml"/>
  <Override PartName="/ppt/slideMasters/_rels/slideMaster192.xml.rels" ContentType="application/vnd.openxmlformats-package.relationships+xml"/>
  <Override PartName="/ppt/slideMasters/_rels/slideMaster193.xml.rels" ContentType="application/vnd.openxmlformats-package.relationships+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187.xml" ContentType="application/vnd.openxmlformats-officedocument.presentationml.slideMaster+xml"/>
  <Override PartName="/ppt/slideMasters/slideMaster51.xml" ContentType="application/vnd.openxmlformats-officedocument.presentationml.slideMaster+xml"/>
  <Override PartName="/ppt/slideMasters/slideMaster188.xml" ContentType="application/vnd.openxmlformats-officedocument.presentationml.slideMaster+xml"/>
  <Override PartName="/ppt/slideMasters/slideMaster52.xml" ContentType="application/vnd.openxmlformats-officedocument.presentationml.slideMaster+xml"/>
  <Override PartName="/ppt/slideMasters/slideMaster189.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34.xml" ContentType="application/vnd.openxmlformats-officedocument.presentationml.slideMaster+xml"/>
  <Override PartName="/ppt/slideMasters/slideMaster135.xml" ContentType="application/vnd.openxmlformats-officedocument.presentationml.slideMaster+xml"/>
  <Override PartName="/ppt/slideMasters/slideMaster136.xml" ContentType="application/vnd.openxmlformats-officedocument.presentationml.slideMaster+xml"/>
  <Override PartName="/ppt/slideMasters/slideMaster137.xml" ContentType="application/vnd.openxmlformats-officedocument.presentationml.slideMaster+xml"/>
  <Override PartName="/ppt/slideMasters/slideMaster138.xml" ContentType="application/vnd.openxmlformats-officedocument.presentationml.slideMaster+xml"/>
  <Override PartName="/ppt/slideMasters/slideMaster139.xml" ContentType="application/vnd.openxmlformats-officedocument.presentationml.slideMaster+xml"/>
  <Override PartName="/ppt/slideMasters/slideMaster140.xml" ContentType="application/vnd.openxmlformats-officedocument.presentationml.slideMaster+xml"/>
  <Override PartName="/ppt/slideMasters/slideMaster141.xml" ContentType="application/vnd.openxmlformats-officedocument.presentationml.slideMaster+xml"/>
  <Override PartName="/ppt/slideMasters/slideMaster142.xml" ContentType="application/vnd.openxmlformats-officedocument.presentationml.slideMaster+xml"/>
  <Override PartName="/ppt/slideMasters/slideMaster143.xml" ContentType="application/vnd.openxmlformats-officedocument.presentationml.slideMaster+xml"/>
  <Override PartName="/ppt/slideMasters/slideMaster144.xml" ContentType="application/vnd.openxmlformats-officedocument.presentationml.slideMaster+xml"/>
  <Override PartName="/ppt/slideMasters/slideMaster145.xml" ContentType="application/vnd.openxmlformats-officedocument.presentationml.slideMaster+xml"/>
  <Override PartName="/ppt/slideMasters/slideMaster146.xml" ContentType="application/vnd.openxmlformats-officedocument.presentationml.slideMaster+xml"/>
  <Override PartName="/ppt/slideMasters/slideMaster150.xml" ContentType="application/vnd.openxmlformats-officedocument.presentationml.slideMaster+xml"/>
  <Override PartName="/ppt/slideMasters/slideMaster151.xml" ContentType="application/vnd.openxmlformats-officedocument.presentationml.slideMaster+xml"/>
  <Override PartName="/ppt/slideMasters/slideMaster152.xml" ContentType="application/vnd.openxmlformats-officedocument.presentationml.slideMaster+xml"/>
  <Override PartName="/ppt/slideMasters/slideMaster153.xml" ContentType="application/vnd.openxmlformats-officedocument.presentationml.slideMaster+xml"/>
  <Override PartName="/ppt/slideMasters/slideMaster154.xml" ContentType="application/vnd.openxmlformats-officedocument.presentationml.slideMaster+xml"/>
  <Override PartName="/ppt/slideMasters/slideMaster155.xml" ContentType="application/vnd.openxmlformats-officedocument.presentationml.slideMaster+xml"/>
  <Override PartName="/ppt/slideMasters/slideMaster156.xml" ContentType="application/vnd.openxmlformats-officedocument.presentationml.slideMaster+xml"/>
  <Override PartName="/ppt/slideMasters/slideMaster160.xml" ContentType="application/vnd.openxmlformats-officedocument.presentationml.slideMaster+xml"/>
  <Override PartName="/ppt/slideMasters/slideMaster161.xml" ContentType="application/vnd.openxmlformats-officedocument.presentationml.slideMaster+xml"/>
  <Override PartName="/ppt/slideMasters/slideMaster162.xml" ContentType="application/vnd.openxmlformats-officedocument.presentationml.slideMaster+xml"/>
  <Override PartName="/ppt/slideMasters/slideMaster163.xml" ContentType="application/vnd.openxmlformats-officedocument.presentationml.slideMaster+xml"/>
  <Override PartName="/ppt/slideMasters/slideMaster164.xml" ContentType="application/vnd.openxmlformats-officedocument.presentationml.slideMaster+xml"/>
  <Override PartName="/ppt/slideMasters/slideMaster165.xml" ContentType="application/vnd.openxmlformats-officedocument.presentationml.slideMaster+xml"/>
  <Override PartName="/ppt/slideMasters/slideMaster166.xml" ContentType="application/vnd.openxmlformats-officedocument.presentationml.slideMaster+xml"/>
  <Override PartName="/ppt/slideMasters/slideMaster170.xml" ContentType="application/vnd.openxmlformats-officedocument.presentationml.slideMaster+xml"/>
  <Override PartName="/ppt/slideMasters/slideMaster171.xml" ContentType="application/vnd.openxmlformats-officedocument.presentationml.slideMaster+xml"/>
  <Override PartName="/ppt/slideMasters/slideMaster172.xml" ContentType="application/vnd.openxmlformats-officedocument.presentationml.slideMaster+xml"/>
  <Override PartName="/ppt/slideMasters/slideMaster173.xml" ContentType="application/vnd.openxmlformats-officedocument.presentationml.slideMaster+xml"/>
  <Override PartName="/ppt/slideMasters/slideMaster174.xml" ContentType="application/vnd.openxmlformats-officedocument.presentationml.slideMaster+xml"/>
  <Override PartName="/ppt/slideMasters/slideMaster175.xml" ContentType="application/vnd.openxmlformats-officedocument.presentationml.slideMaster+xml"/>
  <Override PartName="/ppt/slideMasters/slideMaster176.xml" ContentType="application/vnd.openxmlformats-officedocument.presentationml.slideMaster+xml"/>
  <Override PartName="/ppt/slideMasters/slideMaster180.xml" ContentType="application/vnd.openxmlformats-officedocument.presentationml.slideMaster+xml"/>
  <Override PartName="/ppt/slideMasters/slideMaster181.xml" ContentType="application/vnd.openxmlformats-officedocument.presentationml.slideMaster+xml"/>
  <Override PartName="/ppt/slideMasters/slideMaster182.xml" ContentType="application/vnd.openxmlformats-officedocument.presentationml.slideMaster+xml"/>
  <Override PartName="/ppt/slideMasters/slideMaster183.xml" ContentType="application/vnd.openxmlformats-officedocument.presentationml.slideMaster+xml"/>
  <Override PartName="/ppt/slideMasters/slideMaster184.xml" ContentType="application/vnd.openxmlformats-officedocument.presentationml.slideMaster+xml"/>
  <Override PartName="/ppt/slideMasters/slideMaster185.xml" ContentType="application/vnd.openxmlformats-officedocument.presentationml.slideMaster+xml"/>
  <Override PartName="/ppt/slideMasters/slideMaster186.xml" ContentType="application/vnd.openxmlformats-officedocument.presentationml.slideMaster+xml"/>
  <Override PartName="/ppt/slideMasters/slideMaster190.xml" ContentType="application/vnd.openxmlformats-officedocument.presentationml.slideMaster+xml"/>
  <Override PartName="/ppt/slideMasters/slideMaster191.xml" ContentType="application/vnd.openxmlformats-officedocument.presentationml.slideMaster+xml"/>
  <Override PartName="/ppt/slideMasters/slideMaster192.xml" ContentType="application/vnd.openxmlformats-officedocument.presentationml.slideMaster+xml"/>
  <Override PartName="/ppt/slideMasters/slideMaster193.xml" ContentType="application/vnd.openxmlformats-officedocument.presentationml.slideMaster+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26.xml" ContentType="application/vnd.openxmlformats-officedocument.theme+xml"/>
  <Override PartName="/ppt/theme/theme1.xml" ContentType="application/vnd.openxmlformats-officedocument.theme+xml"/>
  <Override PartName="/ppt/theme/theme27.xml" ContentType="application/vnd.openxmlformats-officedocument.theme+xml"/>
  <Override PartName="/ppt/theme/theme2.xml" ContentType="application/vnd.openxmlformats-officedocument.theme+xml"/>
  <Override PartName="/ppt/theme/theme28.xml" ContentType="application/vnd.openxmlformats-officedocument.theme+xml"/>
  <Override PartName="/ppt/theme/theme3.xml" ContentType="application/vnd.openxmlformats-officedocument.theme+xml"/>
  <Override PartName="/ppt/theme/theme29.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40.xml" ContentType="application/vnd.openxmlformats-officedocument.theme+xml"/>
  <Override PartName="/ppt/theme/theme6.xml" ContentType="application/vnd.openxmlformats-officedocument.theme+xml"/>
  <Override PartName="/ppt/theme/theme41.xml" ContentType="application/vnd.openxmlformats-officedocument.theme+xml"/>
  <Override PartName="/ppt/theme/theme7.xml" ContentType="application/vnd.openxmlformats-officedocument.theme+xml"/>
  <Override PartName="/ppt/theme/theme42.xml" ContentType="application/vnd.openxmlformats-officedocument.theme+xml"/>
  <Override PartName="/ppt/theme/theme8.xml" ContentType="application/vnd.openxmlformats-officedocument.theme+xml"/>
  <Override PartName="/ppt/theme/theme43.xml" ContentType="application/vnd.openxmlformats-officedocument.theme+xml"/>
  <Override PartName="/ppt/theme/theme9.xml" ContentType="application/vnd.openxmlformats-officedocument.theme+xml"/>
  <Override PartName="/ppt/theme/theme44.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34.xml" ContentType="application/vnd.openxmlformats-officedocument.theme+xml"/>
  <Override PartName="/ppt/theme/theme135.xml" ContentType="application/vnd.openxmlformats-officedocument.theme+xml"/>
  <Override PartName="/ppt/theme/theme136.xml" ContentType="application/vnd.openxmlformats-officedocument.theme+xml"/>
  <Override PartName="/ppt/theme/theme137.xml" ContentType="application/vnd.openxmlformats-officedocument.theme+xml"/>
  <Override PartName="/ppt/theme/theme138.xml" ContentType="application/vnd.openxmlformats-officedocument.theme+xml"/>
  <Override PartName="/ppt/theme/theme139.xml" ContentType="application/vnd.openxmlformats-officedocument.theme+xml"/>
  <Override PartName="/ppt/theme/theme140.xml" ContentType="application/vnd.openxmlformats-officedocument.theme+xml"/>
  <Override PartName="/ppt/theme/theme141.xml" ContentType="application/vnd.openxmlformats-officedocument.theme+xml"/>
  <Override PartName="/ppt/theme/theme142.xml" ContentType="application/vnd.openxmlformats-officedocument.theme+xml"/>
  <Override PartName="/ppt/theme/theme143.xml" ContentType="application/vnd.openxmlformats-officedocument.theme+xml"/>
  <Override PartName="/ppt/theme/theme144.xml" ContentType="application/vnd.openxmlformats-officedocument.theme+xml"/>
  <Override PartName="/ppt/theme/theme145.xml" ContentType="application/vnd.openxmlformats-officedocument.theme+xml"/>
  <Override PartName="/ppt/theme/theme146.xml" ContentType="application/vnd.openxmlformats-officedocument.theme+xml"/>
  <Override PartName="/ppt/theme/theme147.xml" ContentType="application/vnd.openxmlformats-officedocument.theme+xml"/>
  <Override PartName="/ppt/theme/theme148.xml" ContentType="application/vnd.openxmlformats-officedocument.theme+xml"/>
  <Override PartName="/ppt/theme/theme149.xml" ContentType="application/vnd.openxmlformats-officedocument.theme+xml"/>
  <Override PartName="/ppt/theme/theme150.xml" ContentType="application/vnd.openxmlformats-officedocument.theme+xml"/>
  <Override PartName="/ppt/theme/theme151.xml" ContentType="application/vnd.openxmlformats-officedocument.theme+xml"/>
  <Override PartName="/ppt/theme/theme152.xml" ContentType="application/vnd.openxmlformats-officedocument.theme+xml"/>
  <Override PartName="/ppt/theme/theme153.xml" ContentType="application/vnd.openxmlformats-officedocument.theme+xml"/>
  <Override PartName="/ppt/theme/theme154.xml" ContentType="application/vnd.openxmlformats-officedocument.theme+xml"/>
  <Override PartName="/ppt/theme/theme155.xml" ContentType="application/vnd.openxmlformats-officedocument.theme+xml"/>
  <Override PartName="/ppt/theme/theme156.xml" ContentType="application/vnd.openxmlformats-officedocument.theme+xml"/>
  <Override PartName="/ppt/theme/theme157.xml" ContentType="application/vnd.openxmlformats-officedocument.theme+xml"/>
  <Override PartName="/ppt/theme/theme158.xml" ContentType="application/vnd.openxmlformats-officedocument.theme+xml"/>
  <Override PartName="/ppt/theme/theme159.xml" ContentType="application/vnd.openxmlformats-officedocument.theme+xml"/>
  <Override PartName="/ppt/theme/theme160.xml" ContentType="application/vnd.openxmlformats-officedocument.theme+xml"/>
  <Override PartName="/ppt/theme/theme161.xml" ContentType="application/vnd.openxmlformats-officedocument.theme+xml"/>
  <Override PartName="/ppt/theme/theme162.xml" ContentType="application/vnd.openxmlformats-officedocument.theme+xml"/>
  <Override PartName="/ppt/theme/theme163.xml" ContentType="application/vnd.openxmlformats-officedocument.theme+xml"/>
  <Override PartName="/ppt/theme/theme164.xml" ContentType="application/vnd.openxmlformats-officedocument.theme+xml"/>
  <Override PartName="/ppt/theme/theme165.xml" ContentType="application/vnd.openxmlformats-officedocument.theme+xml"/>
  <Override PartName="/ppt/theme/theme166.xml" ContentType="application/vnd.openxmlformats-officedocument.theme+xml"/>
  <Override PartName="/ppt/theme/theme167.xml" ContentType="application/vnd.openxmlformats-officedocument.theme+xml"/>
  <Override PartName="/ppt/theme/theme168.xml" ContentType="application/vnd.openxmlformats-officedocument.theme+xml"/>
  <Override PartName="/ppt/theme/theme169.xml" ContentType="application/vnd.openxmlformats-officedocument.theme+xml"/>
  <Override PartName="/ppt/theme/theme170.xml" ContentType="application/vnd.openxmlformats-officedocument.theme+xml"/>
  <Override PartName="/ppt/theme/theme171.xml" ContentType="application/vnd.openxmlformats-officedocument.theme+xml"/>
  <Override PartName="/ppt/theme/theme172.xml" ContentType="application/vnd.openxmlformats-officedocument.theme+xml"/>
  <Override PartName="/ppt/theme/theme173.xml" ContentType="application/vnd.openxmlformats-officedocument.theme+xml"/>
  <Override PartName="/ppt/theme/theme174.xml" ContentType="application/vnd.openxmlformats-officedocument.theme+xml"/>
  <Override PartName="/ppt/theme/theme175.xml" ContentType="application/vnd.openxmlformats-officedocument.theme+xml"/>
  <Override PartName="/ppt/theme/theme176.xml" ContentType="application/vnd.openxmlformats-officedocument.theme+xml"/>
  <Override PartName="/ppt/theme/theme177.xml" ContentType="application/vnd.openxmlformats-officedocument.theme+xml"/>
  <Override PartName="/ppt/theme/theme178.xml" ContentType="application/vnd.openxmlformats-officedocument.theme+xml"/>
  <Override PartName="/ppt/theme/theme179.xml" ContentType="application/vnd.openxmlformats-officedocument.theme+xml"/>
  <Override PartName="/ppt/theme/theme180.xml" ContentType="application/vnd.openxmlformats-officedocument.theme+xml"/>
  <Override PartName="/ppt/theme/theme181.xml" ContentType="application/vnd.openxmlformats-officedocument.theme+xml"/>
  <Override PartName="/ppt/theme/theme182.xml" ContentType="application/vnd.openxmlformats-officedocument.theme+xml"/>
  <Override PartName="/ppt/theme/theme183.xml" ContentType="application/vnd.openxmlformats-officedocument.theme+xml"/>
  <Override PartName="/ppt/theme/theme184.xml" ContentType="application/vnd.openxmlformats-officedocument.theme+xml"/>
  <Override PartName="/ppt/theme/theme185.xml" ContentType="application/vnd.openxmlformats-officedocument.theme+xml"/>
  <Override PartName="/ppt/theme/theme186.xml" ContentType="application/vnd.openxmlformats-officedocument.theme+xml"/>
  <Override PartName="/ppt/theme/theme187.xml" ContentType="application/vnd.openxmlformats-officedocument.theme+xml"/>
  <Override PartName="/ppt/theme/theme188.xml" ContentType="application/vnd.openxmlformats-officedocument.theme+xml"/>
  <Override PartName="/ppt/theme/theme189.xml" ContentType="application/vnd.openxmlformats-officedocument.theme+xml"/>
  <Override PartName="/ppt/theme/theme190.xml" ContentType="application/vnd.openxmlformats-officedocument.theme+xml"/>
  <Override PartName="/ppt/theme/theme191.xml" ContentType="application/vnd.openxmlformats-officedocument.theme+xml"/>
  <Override PartName="/ppt/theme/theme192.xml" ContentType="application/vnd.openxmlformats-officedocument.theme+xml"/>
  <Override PartName="/ppt/theme/theme193.xml" ContentType="application/vnd.openxmlformats-officedocument.theme+xml"/>
  <Override PartName="/ppt/theme/theme19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7.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158.xml.rels" ContentType="application/vnd.openxmlformats-package.relationships+xml"/>
  <Override PartName="/ppt/slideLayouts/_rels/slideLayout70.xml.rels" ContentType="application/vnd.openxmlformats-package.relationships+xml"/>
  <Override PartName="/ppt/slideLayouts/_rels/slideLayout159.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168.xml.rels" ContentType="application/vnd.openxmlformats-package.relationships+xml"/>
  <Override PartName="/ppt/slideLayouts/_rels/slideLayout80.xml.rels" ContentType="application/vnd.openxmlformats-package.relationships+xml"/>
  <Override PartName="/ppt/slideLayouts/_rels/slideLayout169.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178.xml.rels" ContentType="application/vnd.openxmlformats-package.relationships+xml"/>
  <Override PartName="/ppt/slideLayouts/_rels/slideLayout90.xml.rels" ContentType="application/vnd.openxmlformats-package.relationships+xml"/>
  <Override PartName="/ppt/slideLayouts/_rels/slideLayout179.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_rels/slideLayout157.xml.rels" ContentType="application/vnd.openxmlformats-package.relationships+xml"/>
  <Override PartName="/ppt/slideLayouts/_rels/slideLayout160.xml.rels" ContentType="application/vnd.openxmlformats-package.relationships+xml"/>
  <Override PartName="/ppt/slideLayouts/_rels/slideLayout161.xml.rels" ContentType="application/vnd.openxmlformats-package.relationships+xml"/>
  <Override PartName="/ppt/slideLayouts/_rels/slideLayout162.xml.rels" ContentType="application/vnd.openxmlformats-package.relationships+xml"/>
  <Override PartName="/ppt/slideLayouts/_rels/slideLayout163.xml.rels" ContentType="application/vnd.openxmlformats-package.relationships+xml"/>
  <Override PartName="/ppt/slideLayouts/_rels/slideLayout164.xml.rels" ContentType="application/vnd.openxmlformats-package.relationships+xml"/>
  <Override PartName="/ppt/slideLayouts/_rels/slideLayout165.xml.rels" ContentType="application/vnd.openxmlformats-package.relationships+xml"/>
  <Override PartName="/ppt/slideLayouts/_rels/slideLayout166.xml.rels" ContentType="application/vnd.openxmlformats-package.relationships+xml"/>
  <Override PartName="/ppt/slideLayouts/_rels/slideLayout167.xml.rels" ContentType="application/vnd.openxmlformats-package.relationships+xml"/>
  <Override PartName="/ppt/slideLayouts/_rels/slideLayout170.xml.rels" ContentType="application/vnd.openxmlformats-package.relationships+xml"/>
  <Override PartName="/ppt/slideLayouts/_rels/slideLayout171.xml.rels" ContentType="application/vnd.openxmlformats-package.relationships+xml"/>
  <Override PartName="/ppt/slideLayouts/_rels/slideLayout172.xml.rels" ContentType="application/vnd.openxmlformats-package.relationships+xml"/>
  <Override PartName="/ppt/slideLayouts/_rels/slideLayout173.xml.rels" ContentType="application/vnd.openxmlformats-package.relationships+xml"/>
  <Override PartName="/ppt/slideLayouts/_rels/slideLayout174.xml.rels" ContentType="application/vnd.openxmlformats-package.relationships+xml"/>
  <Override PartName="/ppt/slideLayouts/_rels/slideLayout175.xml.rels" ContentType="application/vnd.openxmlformats-package.relationships+xml"/>
  <Override PartName="/ppt/slideLayouts/_rels/slideLayout176.xml.rels" ContentType="application/vnd.openxmlformats-package.relationships+xml"/>
  <Override PartName="/ppt/slideLayouts/_rels/slideLayout177.xml.rels" ContentType="application/vnd.openxmlformats-package.relationships+xml"/>
  <Override PartName="/ppt/slideLayouts/_rels/slideLayout180.xml.rels" ContentType="application/vnd.openxmlformats-package.relationships+xml"/>
  <Override PartName="/ppt/slideLayouts/_rels/slideLayout181.xml.rels" ContentType="application/vnd.openxmlformats-package.relationships+xml"/>
  <Override PartName="/ppt/slideLayouts/_rels/slideLayout182.xml.rels" ContentType="application/vnd.openxmlformats-package.relationships+xml"/>
  <Override PartName="/ppt/slideLayouts/_rels/slideLayout183.xml.rels" ContentType="application/vnd.openxmlformats-package.relationships+xml"/>
  <Override PartName="/ppt/slideLayouts/_rels/slideLayout184.xml.rels" ContentType="application/vnd.openxmlformats-package.relationships+xml"/>
  <Override PartName="/ppt/slideLayouts/_rels/slideLayout185.xml.rels" ContentType="application/vnd.openxmlformats-package.relationships+xml"/>
  <Override PartName="/ppt/slideLayouts/_rels/slideLayout186.xml.rels" ContentType="application/vnd.openxmlformats-package.relationships+xml"/>
  <Override PartName="/ppt/slideLayouts/_rels/slideLayout187.xml.rels" ContentType="application/vnd.openxmlformats-package.relationships+xml"/>
  <Override PartName="/ppt/slideLayouts/_rels/slideLayout188.xml.rels" ContentType="application/vnd.openxmlformats-package.relationships+xml"/>
  <Override PartName="/ppt/slideLayouts/_rels/slideLayout189.xml.rels" ContentType="application/vnd.openxmlformats-package.relationships+xml"/>
  <Override PartName="/ppt/slideLayouts/_rels/slideLayout190.xml.rels" ContentType="application/vnd.openxmlformats-package.relationships+xml"/>
  <Override PartName="/ppt/slideLayouts/_rels/slideLayout191.xml.rels" ContentType="application/vnd.openxmlformats-package.relationships+xml"/>
  <Override PartName="/ppt/slideLayouts/_rels/slideLayout192.xml.rels" ContentType="application/vnd.openxmlformats-package.relationships+xml"/>
  <Override PartName="/ppt/slideLayouts/_rels/slideLayout193.xml.rels" ContentType="application/vnd.openxmlformats-package.relationships+xml"/>
  <Override PartName="/ppt/slideLayouts/_rels/slideLayout194.xml.rels" ContentType="application/vnd.openxmlformats-package.relationships+xml"/>
  <Override PartName="/ppt/slideLayouts/_rels/slideLayout195.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158.xml" ContentType="application/vnd.openxmlformats-officedocument.presentationml.slideLayout+xml"/>
  <Override PartName="/ppt/slideLayouts/slideLayout71.xml" ContentType="application/vnd.openxmlformats-officedocument.presentationml.slideLayout+xml"/>
  <Override PartName="/ppt/slideLayouts/slideLayout159.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168.xml" ContentType="application/vnd.openxmlformats-officedocument.presentationml.slideLayout+xml"/>
  <Override PartName="/ppt/slideLayouts/slideLayout81.xml" ContentType="application/vnd.openxmlformats-officedocument.presentationml.slideLayout+xml"/>
  <Override PartName="/ppt/slideLayouts/slideLayout169.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178.xml" ContentType="application/vnd.openxmlformats-officedocument.presentationml.slideLayout+xml"/>
  <Override PartName="/ppt/slideLayouts/slideLayout91.xml" ContentType="application/vnd.openxmlformats-officedocument.presentationml.slideLayout+xml"/>
  <Override PartName="/ppt/slideLayouts/slideLayout179.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media/image1.png" ContentType="image/png"/>
  <Override PartName="/ppt/media/image2.jpeg" ContentType="image/jpeg"/>
  <Override PartName="/ppt/media/image8.png" ContentType="image/png"/>
  <Override PartName="/ppt/media/image3.jpeg" ContentType="image/jpeg"/>
  <Override PartName="/ppt/media/image4.png" ContentType="image/png"/>
  <Override PartName="/ppt/media/image6.jpeg" ContentType="image/jpeg"/>
  <Override PartName="/ppt/media/image5.jpeg" ContentType="image/jpeg"/>
  <Override PartName="/ppt/media/image11.png" ContentType="image/png"/>
  <Override PartName="/ppt/media/image7.png" ContentType="image/png"/>
  <Override PartName="/ppt/media/image9.jpeg" ContentType="image/jpeg"/>
  <Override PartName="/ppt/media/image10.png" ContentType="image/png"/>
  <Override PartName="/ppt/media/image12.jpeg" ContentType="image/jpeg"/>
  <Override PartName="/ppt/media/image13.png" ContentType="image/png"/>
  <Override PartName="/ppt/media/image14.png" ContentType="image/png"/>
  <Override PartName="/ppt/media/image15.png" ContentType="image/png"/>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4" r:id="rId44"/>
    <p:sldMasterId id="2147483736" r:id="rId45"/>
    <p:sldMasterId id="2147483738" r:id="rId46"/>
    <p:sldMasterId id="2147483740" r:id="rId47"/>
    <p:sldMasterId id="2147483742" r:id="rId48"/>
    <p:sldMasterId id="2147483744" r:id="rId49"/>
    <p:sldMasterId id="2147483746" r:id="rId50"/>
    <p:sldMasterId id="2147483748" r:id="rId51"/>
    <p:sldMasterId id="2147483750" r:id="rId52"/>
    <p:sldMasterId id="2147483752" r:id="rId53"/>
    <p:sldMasterId id="2147483754" r:id="rId54"/>
    <p:sldMasterId id="2147483756" r:id="rId55"/>
    <p:sldMasterId id="2147483758" r:id="rId56"/>
    <p:sldMasterId id="2147483760" r:id="rId57"/>
    <p:sldMasterId id="2147483762" r:id="rId58"/>
    <p:sldMasterId id="2147483764" r:id="rId59"/>
    <p:sldMasterId id="2147483766" r:id="rId60"/>
    <p:sldMasterId id="2147483768" r:id="rId61"/>
    <p:sldMasterId id="2147483770" r:id="rId62"/>
    <p:sldMasterId id="2147483772" r:id="rId63"/>
    <p:sldMasterId id="2147483774" r:id="rId64"/>
    <p:sldMasterId id="2147483776" r:id="rId65"/>
    <p:sldMasterId id="2147483778" r:id="rId66"/>
    <p:sldMasterId id="2147483780" r:id="rId67"/>
    <p:sldMasterId id="2147483782" r:id="rId68"/>
    <p:sldMasterId id="2147483784" r:id="rId69"/>
    <p:sldMasterId id="2147483786" r:id="rId70"/>
    <p:sldMasterId id="2147483788" r:id="rId71"/>
    <p:sldMasterId id="2147483790" r:id="rId72"/>
    <p:sldMasterId id="2147483792" r:id="rId73"/>
    <p:sldMasterId id="2147483794" r:id="rId74"/>
    <p:sldMasterId id="2147483796" r:id="rId75"/>
    <p:sldMasterId id="2147483798" r:id="rId76"/>
    <p:sldMasterId id="2147483800" r:id="rId77"/>
    <p:sldMasterId id="2147483802" r:id="rId78"/>
    <p:sldMasterId id="2147483804" r:id="rId79"/>
    <p:sldMasterId id="2147483806" r:id="rId80"/>
    <p:sldMasterId id="2147483808" r:id="rId81"/>
    <p:sldMasterId id="2147483810" r:id="rId82"/>
    <p:sldMasterId id="2147483812" r:id="rId83"/>
    <p:sldMasterId id="2147483814" r:id="rId84"/>
    <p:sldMasterId id="2147483816" r:id="rId85"/>
    <p:sldMasterId id="2147483818" r:id="rId86"/>
    <p:sldMasterId id="2147483820" r:id="rId87"/>
    <p:sldMasterId id="2147483822" r:id="rId88"/>
    <p:sldMasterId id="2147483824" r:id="rId89"/>
    <p:sldMasterId id="2147483826" r:id="rId90"/>
    <p:sldMasterId id="2147483828" r:id="rId91"/>
    <p:sldMasterId id="2147483830" r:id="rId92"/>
    <p:sldMasterId id="2147483832" r:id="rId93"/>
    <p:sldMasterId id="2147483834" r:id="rId94"/>
    <p:sldMasterId id="2147483836" r:id="rId95"/>
    <p:sldMasterId id="2147483838" r:id="rId96"/>
    <p:sldMasterId id="2147483840" r:id="rId97"/>
    <p:sldMasterId id="2147483842" r:id="rId98"/>
    <p:sldMasterId id="2147483844" r:id="rId99"/>
    <p:sldMasterId id="2147483846" r:id="rId100"/>
    <p:sldMasterId id="2147483848" r:id="rId101"/>
    <p:sldMasterId id="2147483850" r:id="rId102"/>
    <p:sldMasterId id="2147483852" r:id="rId103"/>
    <p:sldMasterId id="2147483854" r:id="rId104"/>
    <p:sldMasterId id="2147483856" r:id="rId105"/>
    <p:sldMasterId id="2147483858" r:id="rId106"/>
    <p:sldMasterId id="2147483860" r:id="rId107"/>
    <p:sldMasterId id="2147483862" r:id="rId108"/>
    <p:sldMasterId id="2147483864" r:id="rId109"/>
    <p:sldMasterId id="2147483866" r:id="rId110"/>
    <p:sldMasterId id="2147483868" r:id="rId111"/>
    <p:sldMasterId id="2147483870" r:id="rId112"/>
    <p:sldMasterId id="2147483872" r:id="rId113"/>
    <p:sldMasterId id="2147483874" r:id="rId114"/>
    <p:sldMasterId id="2147483876" r:id="rId115"/>
    <p:sldMasterId id="2147483878" r:id="rId116"/>
    <p:sldMasterId id="2147483880" r:id="rId117"/>
    <p:sldMasterId id="2147483882" r:id="rId118"/>
    <p:sldMasterId id="2147483884" r:id="rId119"/>
    <p:sldMasterId id="2147483886" r:id="rId120"/>
    <p:sldMasterId id="2147483888" r:id="rId121"/>
    <p:sldMasterId id="2147483890" r:id="rId122"/>
    <p:sldMasterId id="2147483892" r:id="rId123"/>
    <p:sldMasterId id="2147483894" r:id="rId124"/>
    <p:sldMasterId id="2147483896" r:id="rId125"/>
    <p:sldMasterId id="2147483898" r:id="rId126"/>
    <p:sldMasterId id="2147483900" r:id="rId127"/>
    <p:sldMasterId id="2147483902" r:id="rId128"/>
    <p:sldMasterId id="2147483904" r:id="rId129"/>
    <p:sldMasterId id="2147483906" r:id="rId130"/>
    <p:sldMasterId id="2147483908" r:id="rId131"/>
    <p:sldMasterId id="2147483910" r:id="rId132"/>
    <p:sldMasterId id="2147483912" r:id="rId133"/>
    <p:sldMasterId id="2147483914" r:id="rId134"/>
    <p:sldMasterId id="2147483916" r:id="rId135"/>
    <p:sldMasterId id="2147483918" r:id="rId136"/>
    <p:sldMasterId id="2147483920" r:id="rId137"/>
    <p:sldMasterId id="2147483922" r:id="rId138"/>
    <p:sldMasterId id="2147483924" r:id="rId139"/>
    <p:sldMasterId id="2147483926" r:id="rId140"/>
    <p:sldMasterId id="2147483928" r:id="rId141"/>
    <p:sldMasterId id="2147483930" r:id="rId142"/>
    <p:sldMasterId id="2147483932" r:id="rId143"/>
    <p:sldMasterId id="2147483934" r:id="rId144"/>
    <p:sldMasterId id="2147483936" r:id="rId145"/>
    <p:sldMasterId id="2147483938" r:id="rId146"/>
    <p:sldMasterId id="2147483940" r:id="rId147"/>
    <p:sldMasterId id="2147483942" r:id="rId148"/>
    <p:sldMasterId id="2147483944" r:id="rId149"/>
    <p:sldMasterId id="2147483946" r:id="rId150"/>
    <p:sldMasterId id="2147483948" r:id="rId151"/>
    <p:sldMasterId id="2147483950" r:id="rId152"/>
    <p:sldMasterId id="2147483952" r:id="rId153"/>
    <p:sldMasterId id="2147483954" r:id="rId154"/>
    <p:sldMasterId id="2147483956" r:id="rId155"/>
    <p:sldMasterId id="2147483958" r:id="rId156"/>
    <p:sldMasterId id="2147483960" r:id="rId157"/>
    <p:sldMasterId id="2147483962" r:id="rId158"/>
    <p:sldMasterId id="2147483964" r:id="rId159"/>
    <p:sldMasterId id="2147483966" r:id="rId160"/>
    <p:sldMasterId id="2147483968" r:id="rId161"/>
    <p:sldMasterId id="2147483970" r:id="rId162"/>
    <p:sldMasterId id="2147483972" r:id="rId163"/>
    <p:sldMasterId id="2147483974" r:id="rId164"/>
    <p:sldMasterId id="2147483976" r:id="rId165"/>
    <p:sldMasterId id="2147483978" r:id="rId166"/>
    <p:sldMasterId id="2147483980" r:id="rId167"/>
    <p:sldMasterId id="2147483982" r:id="rId168"/>
    <p:sldMasterId id="2147483984" r:id="rId169"/>
    <p:sldMasterId id="2147483986" r:id="rId170"/>
    <p:sldMasterId id="2147483988" r:id="rId171"/>
    <p:sldMasterId id="2147483990" r:id="rId172"/>
    <p:sldMasterId id="2147483992" r:id="rId173"/>
    <p:sldMasterId id="2147483994" r:id="rId174"/>
    <p:sldMasterId id="2147483996" r:id="rId175"/>
    <p:sldMasterId id="2147483998" r:id="rId176"/>
    <p:sldMasterId id="2147484000" r:id="rId177"/>
    <p:sldMasterId id="2147484002" r:id="rId178"/>
    <p:sldMasterId id="2147484004" r:id="rId179"/>
    <p:sldMasterId id="2147484006" r:id="rId180"/>
    <p:sldMasterId id="2147484008" r:id="rId181"/>
    <p:sldMasterId id="2147484010" r:id="rId182"/>
    <p:sldMasterId id="2147484012" r:id="rId183"/>
    <p:sldMasterId id="2147484014" r:id="rId184"/>
    <p:sldMasterId id="2147484016" r:id="rId185"/>
    <p:sldMasterId id="2147484018" r:id="rId186"/>
    <p:sldMasterId id="2147484020" r:id="rId187"/>
    <p:sldMasterId id="2147484022" r:id="rId188"/>
    <p:sldMasterId id="2147484024" r:id="rId189"/>
    <p:sldMasterId id="2147484026" r:id="rId190"/>
    <p:sldMasterId id="2147484028" r:id="rId191"/>
    <p:sldMasterId id="2147484030" r:id="rId192"/>
    <p:sldMasterId id="2147484032" r:id="rId193"/>
    <p:sldMasterId id="2147484034" r:id="rId194"/>
  </p:sldMasterIdLst>
  <p:notesMasterIdLst>
    <p:notesMasterId r:id="rId195"/>
  </p:notesMasterIdLst>
  <p:sldIdLst>
    <p:sldId id="256" r:id="rId196"/>
    <p:sldId id="257" r:id="rId197"/>
    <p:sldId id="258" r:id="rId198"/>
    <p:sldId id="259" r:id="rId199"/>
    <p:sldId id="260" r:id="rId200"/>
    <p:sldId id="261" r:id="rId201"/>
    <p:sldId id="262" r:id="rId202"/>
    <p:sldId id="263" r:id="rId203"/>
    <p:sldId id="264" r:id="rId204"/>
    <p:sldId id="265" r:id="rId205"/>
    <p:sldId id="266" r:id="rId206"/>
    <p:sldId id="267" r:id="rId207"/>
    <p:sldId id="268" r:id="rId208"/>
    <p:sldId id="269" r:id="rId209"/>
    <p:sldId id="270" r:id="rId210"/>
    <p:sldId id="271" r:id="rId211"/>
    <p:sldId id="272" r:id="rId212"/>
    <p:sldId id="273" r:id="rId213"/>
    <p:sldId id="274" r:id="rId214"/>
    <p:sldId id="275" r:id="rId215"/>
    <p:sldId id="276" r:id="rId216"/>
    <p:sldId id="277" r:id="rId217"/>
    <p:sldId id="278" r:id="rId218"/>
    <p:sldId id="279" r:id="rId219"/>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slideMaster" Target="slideMasters/slideMaster50.xml"/><Relationship Id="rId52" Type="http://schemas.openxmlformats.org/officeDocument/2006/relationships/slideMaster" Target="slideMasters/slideMaster51.xml"/><Relationship Id="rId53" Type="http://schemas.openxmlformats.org/officeDocument/2006/relationships/slideMaster" Target="slideMasters/slideMaster52.xml"/><Relationship Id="rId54" Type="http://schemas.openxmlformats.org/officeDocument/2006/relationships/slideMaster" Target="slideMasters/slideMaster53.xml"/><Relationship Id="rId55" Type="http://schemas.openxmlformats.org/officeDocument/2006/relationships/slideMaster" Target="slideMasters/slideMaster54.xml"/><Relationship Id="rId56" Type="http://schemas.openxmlformats.org/officeDocument/2006/relationships/slideMaster" Target="slideMasters/slideMaster55.xml"/><Relationship Id="rId57" Type="http://schemas.openxmlformats.org/officeDocument/2006/relationships/slideMaster" Target="slideMasters/slideMaster56.xml"/><Relationship Id="rId58" Type="http://schemas.openxmlformats.org/officeDocument/2006/relationships/slideMaster" Target="slideMasters/slideMaster57.xml"/><Relationship Id="rId59" Type="http://schemas.openxmlformats.org/officeDocument/2006/relationships/slideMaster" Target="slideMasters/slideMaster58.xml"/><Relationship Id="rId60" Type="http://schemas.openxmlformats.org/officeDocument/2006/relationships/slideMaster" Target="slideMasters/slideMaster59.xml"/><Relationship Id="rId61" Type="http://schemas.openxmlformats.org/officeDocument/2006/relationships/slideMaster" Target="slideMasters/slideMaster60.xml"/><Relationship Id="rId62" Type="http://schemas.openxmlformats.org/officeDocument/2006/relationships/slideMaster" Target="slideMasters/slideMaster61.xml"/><Relationship Id="rId63" Type="http://schemas.openxmlformats.org/officeDocument/2006/relationships/slideMaster" Target="slideMasters/slideMaster62.xml"/><Relationship Id="rId64" Type="http://schemas.openxmlformats.org/officeDocument/2006/relationships/slideMaster" Target="slideMasters/slideMaster63.xml"/><Relationship Id="rId65" Type="http://schemas.openxmlformats.org/officeDocument/2006/relationships/slideMaster" Target="slideMasters/slideMaster64.xml"/><Relationship Id="rId66" Type="http://schemas.openxmlformats.org/officeDocument/2006/relationships/slideMaster" Target="slideMasters/slideMaster65.xml"/><Relationship Id="rId67" Type="http://schemas.openxmlformats.org/officeDocument/2006/relationships/slideMaster" Target="slideMasters/slideMaster66.xml"/><Relationship Id="rId68" Type="http://schemas.openxmlformats.org/officeDocument/2006/relationships/slideMaster" Target="slideMasters/slideMaster67.xml"/><Relationship Id="rId69" Type="http://schemas.openxmlformats.org/officeDocument/2006/relationships/slideMaster" Target="slideMasters/slideMaster68.xml"/><Relationship Id="rId70" Type="http://schemas.openxmlformats.org/officeDocument/2006/relationships/slideMaster" Target="slideMasters/slideMaster69.xml"/><Relationship Id="rId71" Type="http://schemas.openxmlformats.org/officeDocument/2006/relationships/slideMaster" Target="slideMasters/slideMaster70.xml"/><Relationship Id="rId72" Type="http://schemas.openxmlformats.org/officeDocument/2006/relationships/slideMaster" Target="slideMasters/slideMaster71.xml"/><Relationship Id="rId73" Type="http://schemas.openxmlformats.org/officeDocument/2006/relationships/slideMaster" Target="slideMasters/slideMaster72.xml"/><Relationship Id="rId74" Type="http://schemas.openxmlformats.org/officeDocument/2006/relationships/slideMaster" Target="slideMasters/slideMaster73.xml"/><Relationship Id="rId75" Type="http://schemas.openxmlformats.org/officeDocument/2006/relationships/slideMaster" Target="slideMasters/slideMaster74.xml"/><Relationship Id="rId76" Type="http://schemas.openxmlformats.org/officeDocument/2006/relationships/slideMaster" Target="slideMasters/slideMaster75.xml"/><Relationship Id="rId77" Type="http://schemas.openxmlformats.org/officeDocument/2006/relationships/slideMaster" Target="slideMasters/slideMaster76.xml"/><Relationship Id="rId78" Type="http://schemas.openxmlformats.org/officeDocument/2006/relationships/slideMaster" Target="slideMasters/slideMaster77.xml"/><Relationship Id="rId79" Type="http://schemas.openxmlformats.org/officeDocument/2006/relationships/slideMaster" Target="slideMasters/slideMaster78.xml"/><Relationship Id="rId80" Type="http://schemas.openxmlformats.org/officeDocument/2006/relationships/slideMaster" Target="slideMasters/slideMaster79.xml"/><Relationship Id="rId81" Type="http://schemas.openxmlformats.org/officeDocument/2006/relationships/slideMaster" Target="slideMasters/slideMaster80.xml"/><Relationship Id="rId82" Type="http://schemas.openxmlformats.org/officeDocument/2006/relationships/slideMaster" Target="slideMasters/slideMaster81.xml"/><Relationship Id="rId83" Type="http://schemas.openxmlformats.org/officeDocument/2006/relationships/slideMaster" Target="slideMasters/slideMaster82.xml"/><Relationship Id="rId84" Type="http://schemas.openxmlformats.org/officeDocument/2006/relationships/slideMaster" Target="slideMasters/slideMaster83.xml"/><Relationship Id="rId85" Type="http://schemas.openxmlformats.org/officeDocument/2006/relationships/slideMaster" Target="slideMasters/slideMaster84.xml"/><Relationship Id="rId86" Type="http://schemas.openxmlformats.org/officeDocument/2006/relationships/slideMaster" Target="slideMasters/slideMaster85.xml"/><Relationship Id="rId87" Type="http://schemas.openxmlformats.org/officeDocument/2006/relationships/slideMaster" Target="slideMasters/slideMaster86.xml"/><Relationship Id="rId88" Type="http://schemas.openxmlformats.org/officeDocument/2006/relationships/slideMaster" Target="slideMasters/slideMaster87.xml"/><Relationship Id="rId89" Type="http://schemas.openxmlformats.org/officeDocument/2006/relationships/slideMaster" Target="slideMasters/slideMaster88.xml"/><Relationship Id="rId90" Type="http://schemas.openxmlformats.org/officeDocument/2006/relationships/slideMaster" Target="slideMasters/slideMaster89.xml"/><Relationship Id="rId91" Type="http://schemas.openxmlformats.org/officeDocument/2006/relationships/slideMaster" Target="slideMasters/slideMaster90.xml"/><Relationship Id="rId92" Type="http://schemas.openxmlformats.org/officeDocument/2006/relationships/slideMaster" Target="slideMasters/slideMaster91.xml"/><Relationship Id="rId93" Type="http://schemas.openxmlformats.org/officeDocument/2006/relationships/slideMaster" Target="slideMasters/slideMaster92.xml"/><Relationship Id="rId94" Type="http://schemas.openxmlformats.org/officeDocument/2006/relationships/slideMaster" Target="slideMasters/slideMaster93.xml"/><Relationship Id="rId95" Type="http://schemas.openxmlformats.org/officeDocument/2006/relationships/slideMaster" Target="slideMasters/slideMaster94.xml"/><Relationship Id="rId96" Type="http://schemas.openxmlformats.org/officeDocument/2006/relationships/slideMaster" Target="slideMasters/slideMaster95.xml"/><Relationship Id="rId97" Type="http://schemas.openxmlformats.org/officeDocument/2006/relationships/slideMaster" Target="slideMasters/slideMaster96.xml"/><Relationship Id="rId98" Type="http://schemas.openxmlformats.org/officeDocument/2006/relationships/slideMaster" Target="slideMasters/slideMaster97.xml"/><Relationship Id="rId99" Type="http://schemas.openxmlformats.org/officeDocument/2006/relationships/slideMaster" Target="slideMasters/slideMaster98.xml"/><Relationship Id="rId100" Type="http://schemas.openxmlformats.org/officeDocument/2006/relationships/slideMaster" Target="slideMasters/slideMaster99.xml"/><Relationship Id="rId101" Type="http://schemas.openxmlformats.org/officeDocument/2006/relationships/slideMaster" Target="slideMasters/slideMaster100.xml"/><Relationship Id="rId102" Type="http://schemas.openxmlformats.org/officeDocument/2006/relationships/slideMaster" Target="slideMasters/slideMaster101.xml"/><Relationship Id="rId103" Type="http://schemas.openxmlformats.org/officeDocument/2006/relationships/slideMaster" Target="slideMasters/slideMaster102.xml"/><Relationship Id="rId104" Type="http://schemas.openxmlformats.org/officeDocument/2006/relationships/slideMaster" Target="slideMasters/slideMaster103.xml"/><Relationship Id="rId105" Type="http://schemas.openxmlformats.org/officeDocument/2006/relationships/slideMaster" Target="slideMasters/slideMaster104.xml"/><Relationship Id="rId106" Type="http://schemas.openxmlformats.org/officeDocument/2006/relationships/slideMaster" Target="slideMasters/slideMaster105.xml"/><Relationship Id="rId107" Type="http://schemas.openxmlformats.org/officeDocument/2006/relationships/slideMaster" Target="slideMasters/slideMaster106.xml"/><Relationship Id="rId108" Type="http://schemas.openxmlformats.org/officeDocument/2006/relationships/slideMaster" Target="slideMasters/slideMaster107.xml"/><Relationship Id="rId109" Type="http://schemas.openxmlformats.org/officeDocument/2006/relationships/slideMaster" Target="slideMasters/slideMaster108.xml"/><Relationship Id="rId110" Type="http://schemas.openxmlformats.org/officeDocument/2006/relationships/slideMaster" Target="slideMasters/slideMaster109.xml"/><Relationship Id="rId111" Type="http://schemas.openxmlformats.org/officeDocument/2006/relationships/slideMaster" Target="slideMasters/slideMaster110.xml"/><Relationship Id="rId112" Type="http://schemas.openxmlformats.org/officeDocument/2006/relationships/slideMaster" Target="slideMasters/slideMaster111.xml"/><Relationship Id="rId113" Type="http://schemas.openxmlformats.org/officeDocument/2006/relationships/slideMaster" Target="slideMasters/slideMaster112.xml"/><Relationship Id="rId114" Type="http://schemas.openxmlformats.org/officeDocument/2006/relationships/slideMaster" Target="slideMasters/slideMaster113.xml"/><Relationship Id="rId115" Type="http://schemas.openxmlformats.org/officeDocument/2006/relationships/slideMaster" Target="slideMasters/slideMaster114.xml"/><Relationship Id="rId116" Type="http://schemas.openxmlformats.org/officeDocument/2006/relationships/slideMaster" Target="slideMasters/slideMaster115.xml"/><Relationship Id="rId117" Type="http://schemas.openxmlformats.org/officeDocument/2006/relationships/slideMaster" Target="slideMasters/slideMaster116.xml"/><Relationship Id="rId118" Type="http://schemas.openxmlformats.org/officeDocument/2006/relationships/slideMaster" Target="slideMasters/slideMaster117.xml"/><Relationship Id="rId119" Type="http://schemas.openxmlformats.org/officeDocument/2006/relationships/slideMaster" Target="slideMasters/slideMaster118.xml"/><Relationship Id="rId120" Type="http://schemas.openxmlformats.org/officeDocument/2006/relationships/slideMaster" Target="slideMasters/slideMaster119.xml"/><Relationship Id="rId121" Type="http://schemas.openxmlformats.org/officeDocument/2006/relationships/slideMaster" Target="slideMasters/slideMaster120.xml"/><Relationship Id="rId122" Type="http://schemas.openxmlformats.org/officeDocument/2006/relationships/slideMaster" Target="slideMasters/slideMaster121.xml"/><Relationship Id="rId123" Type="http://schemas.openxmlformats.org/officeDocument/2006/relationships/slideMaster" Target="slideMasters/slideMaster122.xml"/><Relationship Id="rId124" Type="http://schemas.openxmlformats.org/officeDocument/2006/relationships/slideMaster" Target="slideMasters/slideMaster123.xml"/><Relationship Id="rId125" Type="http://schemas.openxmlformats.org/officeDocument/2006/relationships/slideMaster" Target="slideMasters/slideMaster124.xml"/><Relationship Id="rId126" Type="http://schemas.openxmlformats.org/officeDocument/2006/relationships/slideMaster" Target="slideMasters/slideMaster125.xml"/><Relationship Id="rId127" Type="http://schemas.openxmlformats.org/officeDocument/2006/relationships/slideMaster" Target="slideMasters/slideMaster126.xml"/><Relationship Id="rId128" Type="http://schemas.openxmlformats.org/officeDocument/2006/relationships/slideMaster" Target="slideMasters/slideMaster127.xml"/><Relationship Id="rId129" Type="http://schemas.openxmlformats.org/officeDocument/2006/relationships/slideMaster" Target="slideMasters/slideMaster128.xml"/><Relationship Id="rId130" Type="http://schemas.openxmlformats.org/officeDocument/2006/relationships/slideMaster" Target="slideMasters/slideMaster129.xml"/><Relationship Id="rId131" Type="http://schemas.openxmlformats.org/officeDocument/2006/relationships/slideMaster" Target="slideMasters/slideMaster130.xml"/><Relationship Id="rId132" Type="http://schemas.openxmlformats.org/officeDocument/2006/relationships/slideMaster" Target="slideMasters/slideMaster131.xml"/><Relationship Id="rId133" Type="http://schemas.openxmlformats.org/officeDocument/2006/relationships/slideMaster" Target="slideMasters/slideMaster132.xml"/><Relationship Id="rId134" Type="http://schemas.openxmlformats.org/officeDocument/2006/relationships/slideMaster" Target="slideMasters/slideMaster133.xml"/><Relationship Id="rId135" Type="http://schemas.openxmlformats.org/officeDocument/2006/relationships/slideMaster" Target="slideMasters/slideMaster134.xml"/><Relationship Id="rId136" Type="http://schemas.openxmlformats.org/officeDocument/2006/relationships/slideMaster" Target="slideMasters/slideMaster135.xml"/><Relationship Id="rId137" Type="http://schemas.openxmlformats.org/officeDocument/2006/relationships/slideMaster" Target="slideMasters/slideMaster136.xml"/><Relationship Id="rId138" Type="http://schemas.openxmlformats.org/officeDocument/2006/relationships/slideMaster" Target="slideMasters/slideMaster137.xml"/><Relationship Id="rId139" Type="http://schemas.openxmlformats.org/officeDocument/2006/relationships/slideMaster" Target="slideMasters/slideMaster138.xml"/><Relationship Id="rId140" Type="http://schemas.openxmlformats.org/officeDocument/2006/relationships/slideMaster" Target="slideMasters/slideMaster139.xml"/><Relationship Id="rId141" Type="http://schemas.openxmlformats.org/officeDocument/2006/relationships/slideMaster" Target="slideMasters/slideMaster140.xml"/><Relationship Id="rId142" Type="http://schemas.openxmlformats.org/officeDocument/2006/relationships/slideMaster" Target="slideMasters/slideMaster141.xml"/><Relationship Id="rId143" Type="http://schemas.openxmlformats.org/officeDocument/2006/relationships/slideMaster" Target="slideMasters/slideMaster142.xml"/><Relationship Id="rId144" Type="http://schemas.openxmlformats.org/officeDocument/2006/relationships/slideMaster" Target="slideMasters/slideMaster143.xml"/><Relationship Id="rId145" Type="http://schemas.openxmlformats.org/officeDocument/2006/relationships/slideMaster" Target="slideMasters/slideMaster144.xml"/><Relationship Id="rId146" Type="http://schemas.openxmlformats.org/officeDocument/2006/relationships/slideMaster" Target="slideMasters/slideMaster145.xml"/><Relationship Id="rId147" Type="http://schemas.openxmlformats.org/officeDocument/2006/relationships/slideMaster" Target="slideMasters/slideMaster146.xml"/><Relationship Id="rId148" Type="http://schemas.openxmlformats.org/officeDocument/2006/relationships/slideMaster" Target="slideMasters/slideMaster147.xml"/><Relationship Id="rId149" Type="http://schemas.openxmlformats.org/officeDocument/2006/relationships/slideMaster" Target="slideMasters/slideMaster148.xml"/><Relationship Id="rId150" Type="http://schemas.openxmlformats.org/officeDocument/2006/relationships/slideMaster" Target="slideMasters/slideMaster149.xml"/><Relationship Id="rId151" Type="http://schemas.openxmlformats.org/officeDocument/2006/relationships/slideMaster" Target="slideMasters/slideMaster150.xml"/><Relationship Id="rId152" Type="http://schemas.openxmlformats.org/officeDocument/2006/relationships/slideMaster" Target="slideMasters/slideMaster151.xml"/><Relationship Id="rId153" Type="http://schemas.openxmlformats.org/officeDocument/2006/relationships/slideMaster" Target="slideMasters/slideMaster152.xml"/><Relationship Id="rId154" Type="http://schemas.openxmlformats.org/officeDocument/2006/relationships/slideMaster" Target="slideMasters/slideMaster153.xml"/><Relationship Id="rId155" Type="http://schemas.openxmlformats.org/officeDocument/2006/relationships/slideMaster" Target="slideMasters/slideMaster154.xml"/><Relationship Id="rId156" Type="http://schemas.openxmlformats.org/officeDocument/2006/relationships/slideMaster" Target="slideMasters/slideMaster155.xml"/><Relationship Id="rId157" Type="http://schemas.openxmlformats.org/officeDocument/2006/relationships/slideMaster" Target="slideMasters/slideMaster156.xml"/><Relationship Id="rId158" Type="http://schemas.openxmlformats.org/officeDocument/2006/relationships/slideMaster" Target="slideMasters/slideMaster157.xml"/><Relationship Id="rId159" Type="http://schemas.openxmlformats.org/officeDocument/2006/relationships/slideMaster" Target="slideMasters/slideMaster158.xml"/><Relationship Id="rId160" Type="http://schemas.openxmlformats.org/officeDocument/2006/relationships/slideMaster" Target="slideMasters/slideMaster159.xml"/><Relationship Id="rId161" Type="http://schemas.openxmlformats.org/officeDocument/2006/relationships/slideMaster" Target="slideMasters/slideMaster160.xml"/><Relationship Id="rId162" Type="http://schemas.openxmlformats.org/officeDocument/2006/relationships/slideMaster" Target="slideMasters/slideMaster161.xml"/><Relationship Id="rId163" Type="http://schemas.openxmlformats.org/officeDocument/2006/relationships/slideMaster" Target="slideMasters/slideMaster162.xml"/><Relationship Id="rId164" Type="http://schemas.openxmlformats.org/officeDocument/2006/relationships/slideMaster" Target="slideMasters/slideMaster163.xml"/><Relationship Id="rId165" Type="http://schemas.openxmlformats.org/officeDocument/2006/relationships/slideMaster" Target="slideMasters/slideMaster164.xml"/><Relationship Id="rId166" Type="http://schemas.openxmlformats.org/officeDocument/2006/relationships/slideMaster" Target="slideMasters/slideMaster165.xml"/><Relationship Id="rId167" Type="http://schemas.openxmlformats.org/officeDocument/2006/relationships/slideMaster" Target="slideMasters/slideMaster166.xml"/><Relationship Id="rId168" Type="http://schemas.openxmlformats.org/officeDocument/2006/relationships/slideMaster" Target="slideMasters/slideMaster167.xml"/><Relationship Id="rId169" Type="http://schemas.openxmlformats.org/officeDocument/2006/relationships/slideMaster" Target="slideMasters/slideMaster168.xml"/><Relationship Id="rId170" Type="http://schemas.openxmlformats.org/officeDocument/2006/relationships/slideMaster" Target="slideMasters/slideMaster169.xml"/><Relationship Id="rId171" Type="http://schemas.openxmlformats.org/officeDocument/2006/relationships/slideMaster" Target="slideMasters/slideMaster170.xml"/><Relationship Id="rId172" Type="http://schemas.openxmlformats.org/officeDocument/2006/relationships/slideMaster" Target="slideMasters/slideMaster171.xml"/><Relationship Id="rId173" Type="http://schemas.openxmlformats.org/officeDocument/2006/relationships/slideMaster" Target="slideMasters/slideMaster172.xml"/><Relationship Id="rId174" Type="http://schemas.openxmlformats.org/officeDocument/2006/relationships/slideMaster" Target="slideMasters/slideMaster173.xml"/><Relationship Id="rId175" Type="http://schemas.openxmlformats.org/officeDocument/2006/relationships/slideMaster" Target="slideMasters/slideMaster174.xml"/><Relationship Id="rId176" Type="http://schemas.openxmlformats.org/officeDocument/2006/relationships/slideMaster" Target="slideMasters/slideMaster175.xml"/><Relationship Id="rId177" Type="http://schemas.openxmlformats.org/officeDocument/2006/relationships/slideMaster" Target="slideMasters/slideMaster176.xml"/><Relationship Id="rId178" Type="http://schemas.openxmlformats.org/officeDocument/2006/relationships/slideMaster" Target="slideMasters/slideMaster177.xml"/><Relationship Id="rId179" Type="http://schemas.openxmlformats.org/officeDocument/2006/relationships/slideMaster" Target="slideMasters/slideMaster178.xml"/><Relationship Id="rId180" Type="http://schemas.openxmlformats.org/officeDocument/2006/relationships/slideMaster" Target="slideMasters/slideMaster179.xml"/><Relationship Id="rId181" Type="http://schemas.openxmlformats.org/officeDocument/2006/relationships/slideMaster" Target="slideMasters/slideMaster180.xml"/><Relationship Id="rId182" Type="http://schemas.openxmlformats.org/officeDocument/2006/relationships/slideMaster" Target="slideMasters/slideMaster181.xml"/><Relationship Id="rId183" Type="http://schemas.openxmlformats.org/officeDocument/2006/relationships/slideMaster" Target="slideMasters/slideMaster182.xml"/><Relationship Id="rId184" Type="http://schemas.openxmlformats.org/officeDocument/2006/relationships/slideMaster" Target="slideMasters/slideMaster183.xml"/><Relationship Id="rId185" Type="http://schemas.openxmlformats.org/officeDocument/2006/relationships/slideMaster" Target="slideMasters/slideMaster184.xml"/><Relationship Id="rId186" Type="http://schemas.openxmlformats.org/officeDocument/2006/relationships/slideMaster" Target="slideMasters/slideMaster185.xml"/><Relationship Id="rId187" Type="http://schemas.openxmlformats.org/officeDocument/2006/relationships/slideMaster" Target="slideMasters/slideMaster186.xml"/><Relationship Id="rId188" Type="http://schemas.openxmlformats.org/officeDocument/2006/relationships/slideMaster" Target="slideMasters/slideMaster187.xml"/><Relationship Id="rId189" Type="http://schemas.openxmlformats.org/officeDocument/2006/relationships/slideMaster" Target="slideMasters/slideMaster188.xml"/><Relationship Id="rId190" Type="http://schemas.openxmlformats.org/officeDocument/2006/relationships/slideMaster" Target="slideMasters/slideMaster189.xml"/><Relationship Id="rId191" Type="http://schemas.openxmlformats.org/officeDocument/2006/relationships/slideMaster" Target="slideMasters/slideMaster190.xml"/><Relationship Id="rId192" Type="http://schemas.openxmlformats.org/officeDocument/2006/relationships/slideMaster" Target="slideMasters/slideMaster191.xml"/><Relationship Id="rId193" Type="http://schemas.openxmlformats.org/officeDocument/2006/relationships/slideMaster" Target="slideMasters/slideMaster192.xml"/><Relationship Id="rId194" Type="http://schemas.openxmlformats.org/officeDocument/2006/relationships/slideMaster" Target="slideMasters/slideMaster193.xml"/><Relationship Id="rId195" Type="http://schemas.openxmlformats.org/officeDocument/2006/relationships/notesMaster" Target="notesMasters/notesMaster1.xml"/><Relationship Id="rId196" Type="http://schemas.openxmlformats.org/officeDocument/2006/relationships/slide" Target="slides/slide1.xml"/><Relationship Id="rId197" Type="http://schemas.openxmlformats.org/officeDocument/2006/relationships/slide" Target="slides/slide2.xml"/><Relationship Id="rId198" Type="http://schemas.openxmlformats.org/officeDocument/2006/relationships/slide" Target="slides/slide3.xml"/><Relationship Id="rId199" Type="http://schemas.openxmlformats.org/officeDocument/2006/relationships/slide" Target="slides/slide4.xml"/><Relationship Id="rId200" Type="http://schemas.openxmlformats.org/officeDocument/2006/relationships/slide" Target="slides/slide5.xml"/><Relationship Id="rId201" Type="http://schemas.openxmlformats.org/officeDocument/2006/relationships/slide" Target="slides/slide6.xml"/><Relationship Id="rId202" Type="http://schemas.openxmlformats.org/officeDocument/2006/relationships/slide" Target="slides/slide7.xml"/><Relationship Id="rId203" Type="http://schemas.openxmlformats.org/officeDocument/2006/relationships/slide" Target="slides/slide8.xml"/><Relationship Id="rId204" Type="http://schemas.openxmlformats.org/officeDocument/2006/relationships/slide" Target="slides/slide9.xml"/><Relationship Id="rId205" Type="http://schemas.openxmlformats.org/officeDocument/2006/relationships/slide" Target="slides/slide10.xml"/><Relationship Id="rId206" Type="http://schemas.openxmlformats.org/officeDocument/2006/relationships/slide" Target="slides/slide11.xml"/><Relationship Id="rId207" Type="http://schemas.openxmlformats.org/officeDocument/2006/relationships/slide" Target="slides/slide12.xml"/><Relationship Id="rId208" Type="http://schemas.openxmlformats.org/officeDocument/2006/relationships/slide" Target="slides/slide13.xml"/><Relationship Id="rId209" Type="http://schemas.openxmlformats.org/officeDocument/2006/relationships/slide" Target="slides/slide14.xml"/><Relationship Id="rId210" Type="http://schemas.openxmlformats.org/officeDocument/2006/relationships/slide" Target="slides/slide15.xml"/><Relationship Id="rId211" Type="http://schemas.openxmlformats.org/officeDocument/2006/relationships/slide" Target="slides/slide16.xml"/><Relationship Id="rId212" Type="http://schemas.openxmlformats.org/officeDocument/2006/relationships/slide" Target="slides/slide17.xml"/><Relationship Id="rId213" Type="http://schemas.openxmlformats.org/officeDocument/2006/relationships/slide" Target="slides/slide18.xml"/><Relationship Id="rId214" Type="http://schemas.openxmlformats.org/officeDocument/2006/relationships/slide" Target="slides/slide19.xml"/><Relationship Id="rId215" Type="http://schemas.openxmlformats.org/officeDocument/2006/relationships/slide" Target="slides/slide20.xml"/><Relationship Id="rId216" Type="http://schemas.openxmlformats.org/officeDocument/2006/relationships/slide" Target="slides/slide21.xml"/><Relationship Id="rId217" Type="http://schemas.openxmlformats.org/officeDocument/2006/relationships/slide" Target="slides/slide22.xml"/><Relationship Id="rId218" Type="http://schemas.openxmlformats.org/officeDocument/2006/relationships/slide" Target="slides/slide23.xml"/><Relationship Id="rId219" Type="http://schemas.openxmlformats.org/officeDocument/2006/relationships/slide" Target="slides/slide24.xml"/><Relationship Id="rId2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9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8" name="PlaceHolder 1"/>
          <p:cNvSpPr>
            <a:spLocks noGrp="1"/>
          </p:cNvSpPr>
          <p:nvPr>
            <p:ph type="sldImg"/>
          </p:nvPr>
        </p:nvSpPr>
        <p:spPr>
          <a:xfrm>
            <a:off x="0" y="764280"/>
            <a:ext cx="0" cy="0"/>
          </a:xfrm>
          <a:prstGeom prst="rect">
            <a:avLst/>
          </a:prstGeom>
          <a:noFill/>
          <a:ln w="0">
            <a:noFill/>
          </a:ln>
        </p:spPr>
        <p:txBody>
          <a:bodyPr lIns="0" rIns="0" tIns="0" bIns="0" anchor="ctr">
            <a:noAutofit/>
          </a:bodyPr>
          <a:p>
            <a:pPr algn="ctr"/>
            <a:r>
              <a:rPr b="0" lang="en-US" sz="4400" strike="noStrike" u="none">
                <a:solidFill>
                  <a:srgbClr val="000000"/>
                </a:solidFill>
                <a:uFillTx/>
                <a:latin typeface="Arial"/>
              </a:rPr>
              <a:t>Click to move the slide</a:t>
            </a:r>
            <a:endParaRPr b="0" lang="en-US" sz="4400" strike="noStrike" u="none">
              <a:solidFill>
                <a:srgbClr val="000000"/>
              </a:solidFill>
              <a:uFillTx/>
              <a:latin typeface="Arial"/>
            </a:endParaRPr>
          </a:p>
        </p:txBody>
      </p:sp>
      <p:sp>
        <p:nvSpPr>
          <p:cNvPr id="1029"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pPr marL="216000" indent="-216000">
              <a:buNone/>
            </a:pPr>
            <a:r>
              <a:rPr b="0" lang="en-US" sz="2000" strike="noStrike" u="none">
                <a:solidFill>
                  <a:srgbClr val="000000"/>
                </a:solidFill>
                <a:uFillTx/>
                <a:latin typeface="Arial"/>
              </a:rPr>
              <a:t>Click to edit the notes format</a:t>
            </a:r>
            <a:endParaRPr b="0" lang="en-US" sz="2000" strike="noStrike" u="none">
              <a:solidFill>
                <a:srgbClr val="000000"/>
              </a:solidFill>
              <a:uFillTx/>
              <a:latin typeface="Arial"/>
            </a:endParaRPr>
          </a:p>
        </p:txBody>
      </p:sp>
      <p:sp>
        <p:nvSpPr>
          <p:cNvPr id="1030" name="PlaceHolder 3"/>
          <p:cNvSpPr>
            <a:spLocks noGrp="1"/>
          </p:cNvSpPr>
          <p:nvPr>
            <p:ph type="hdr"/>
          </p:nvPr>
        </p:nvSpPr>
        <p:spPr>
          <a:xfrm>
            <a:off x="0" y="0"/>
            <a:ext cx="3372840" cy="502560"/>
          </a:xfrm>
          <a:prstGeom prst="rect">
            <a:avLst/>
          </a:prstGeom>
          <a:noFill/>
          <a:ln w="0">
            <a:noFill/>
          </a:ln>
        </p:spPr>
        <p:txBody>
          <a:bodyPr lIns="0" rIns="0" tIns="0" bIns="0" anchor="t">
            <a:noAutofit/>
          </a:bodyPr>
          <a:p>
            <a:pPr indent="0">
              <a:buNone/>
            </a:pPr>
            <a:r>
              <a:rPr b="0" lang="en-US" sz="1400" strike="noStrike" u="none">
                <a:solidFill>
                  <a:srgbClr val="000000"/>
                </a:solidFill>
                <a:uFillTx/>
                <a:latin typeface="Times New Roman"/>
              </a:rPr>
              <a:t>&lt;header&gt;</a:t>
            </a:r>
            <a:endParaRPr b="0" lang="en-US" sz="1400" strike="noStrike" u="none">
              <a:solidFill>
                <a:srgbClr val="000000"/>
              </a:solidFill>
              <a:uFillTx/>
              <a:latin typeface="Times New Roman"/>
            </a:endParaRPr>
          </a:p>
        </p:txBody>
      </p:sp>
      <p:sp>
        <p:nvSpPr>
          <p:cNvPr id="1031" name="PlaceHolder 4"/>
          <p:cNvSpPr>
            <a:spLocks noGrp="1"/>
          </p:cNvSpPr>
          <p:nvPr>
            <p:ph type="dt" idx="290"/>
          </p:nvPr>
        </p:nvSpPr>
        <p:spPr>
          <a:xfrm>
            <a:off x="4399200" y="0"/>
            <a:ext cx="3372840" cy="502560"/>
          </a:xfrm>
          <a:prstGeom prst="rect">
            <a:avLst/>
          </a:prstGeom>
          <a:noFill/>
          <a:ln w="0">
            <a:noFill/>
          </a:ln>
        </p:spPr>
        <p:txBody>
          <a:bodyPr lIns="0" rIns="0" tIns="0" bIns="0" anchor="t">
            <a:noAutofit/>
          </a:bodyPr>
          <a:lstStyle>
            <a:lvl1pPr indent="0" algn="r">
              <a:buNone/>
              <a:defRPr b="0" lang="en-US" sz="1400" strike="noStrike" u="none">
                <a:solidFill>
                  <a:srgbClr val="000000"/>
                </a:solidFill>
                <a:uFillTx/>
                <a:latin typeface="Times New Roman"/>
              </a:defRPr>
            </a:lvl1pPr>
          </a:lstStyle>
          <a:p>
            <a:pPr indent="0" algn="r">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
        <p:nvSpPr>
          <p:cNvPr id="1032" name="PlaceHolder 5"/>
          <p:cNvSpPr>
            <a:spLocks noGrp="1"/>
          </p:cNvSpPr>
          <p:nvPr>
            <p:ph type="ftr" idx="291"/>
          </p:nvPr>
        </p:nvSpPr>
        <p:spPr>
          <a:xfrm>
            <a:off x="0" y="9555480"/>
            <a:ext cx="3372840" cy="502560"/>
          </a:xfrm>
          <a:prstGeom prst="rect">
            <a:avLst/>
          </a:prstGeom>
          <a:noFill/>
          <a:ln w="0">
            <a:noFill/>
          </a:ln>
        </p:spPr>
        <p:txBody>
          <a:bodyPr lIns="0" rIns="0" tIns="0" bIns="0" anchor="b">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033" name="PlaceHolder 6"/>
          <p:cNvSpPr>
            <a:spLocks noGrp="1"/>
          </p:cNvSpPr>
          <p:nvPr>
            <p:ph type="sldNum" idx="292"/>
          </p:nvPr>
        </p:nvSpPr>
        <p:spPr>
          <a:xfrm>
            <a:off x="4399200" y="9555480"/>
            <a:ext cx="3372840" cy="502560"/>
          </a:xfrm>
          <a:prstGeom prst="rect">
            <a:avLst/>
          </a:prstGeom>
          <a:noFill/>
          <a:ln w="0">
            <a:noFill/>
          </a:ln>
        </p:spPr>
        <p:txBody>
          <a:bodyPr lIns="0" rIns="0" tIns="0" bIns="0" anchor="b">
            <a:noAutofit/>
          </a:bodyPr>
          <a:lstStyle>
            <a:lvl1pPr indent="0" algn="r">
              <a:buNone/>
              <a:defRPr b="0" lang="en-US" sz="1400" strike="noStrike" u="none">
                <a:solidFill>
                  <a:srgbClr val="000000"/>
                </a:solidFill>
                <a:uFillTx/>
                <a:latin typeface="Times New Roman"/>
              </a:defRPr>
            </a:lvl1pPr>
          </a:lstStyle>
          <a:p>
            <a:pPr indent="0" algn="r">
              <a:buNone/>
            </a:pPr>
            <a:fld id="{D02DCE9D-34F4-4CFC-AF43-0E7239D30AA8}" type="slidenum">
              <a:rPr b="0" lang="en-US" sz="1400" strike="noStrike" u="none">
                <a:solidFill>
                  <a:srgbClr val="000000"/>
                </a:solidFill>
                <a:uFillTx/>
                <a:latin typeface="Times New Roman"/>
              </a:rPr>
              <a:t>&lt;number&gt;</a:t>
            </a:fld>
            <a:endParaRPr b="0" lang="en-US" sz="1400" strike="noStrike" u="none">
              <a:solidFill>
                <a:srgbClr val="000000"/>
              </a:solidFill>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6" name="PlaceHolder 1"/>
          <p:cNvSpPr>
            <a:spLocks noGrp="1"/>
          </p:cNvSpPr>
          <p:nvPr>
            <p:ph type="sldImg"/>
          </p:nvPr>
        </p:nvSpPr>
        <p:spPr>
          <a:xfrm>
            <a:off x="380880" y="685800"/>
            <a:ext cx="6064200" cy="3397320"/>
          </a:xfrm>
          <a:prstGeom prst="rect">
            <a:avLst/>
          </a:prstGeom>
          <a:ln w="0">
            <a:noFill/>
          </a:ln>
        </p:spPr>
      </p:sp>
      <p:sp>
        <p:nvSpPr>
          <p:cNvPr id="1527"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4" name="PlaceHolder 1"/>
          <p:cNvSpPr>
            <a:spLocks noGrp="1"/>
          </p:cNvSpPr>
          <p:nvPr>
            <p:ph type="sldImg"/>
          </p:nvPr>
        </p:nvSpPr>
        <p:spPr>
          <a:xfrm>
            <a:off x="380880" y="685800"/>
            <a:ext cx="6064200" cy="3397320"/>
          </a:xfrm>
          <a:prstGeom prst="rect">
            <a:avLst/>
          </a:prstGeom>
          <a:ln w="0">
            <a:noFill/>
          </a:ln>
        </p:spPr>
      </p:sp>
      <p:sp>
        <p:nvSpPr>
          <p:cNvPr id="1545"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6" name="PlaceHolder 1"/>
          <p:cNvSpPr>
            <a:spLocks noGrp="1"/>
          </p:cNvSpPr>
          <p:nvPr>
            <p:ph type="sldImg"/>
          </p:nvPr>
        </p:nvSpPr>
        <p:spPr>
          <a:xfrm>
            <a:off x="380880" y="685800"/>
            <a:ext cx="6064200" cy="3397320"/>
          </a:xfrm>
          <a:prstGeom prst="rect">
            <a:avLst/>
          </a:prstGeom>
          <a:ln w="0">
            <a:noFill/>
          </a:ln>
        </p:spPr>
      </p:sp>
      <p:sp>
        <p:nvSpPr>
          <p:cNvPr id="1547"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8" name="PlaceHolder 1"/>
          <p:cNvSpPr>
            <a:spLocks noGrp="1"/>
          </p:cNvSpPr>
          <p:nvPr>
            <p:ph type="sldImg"/>
          </p:nvPr>
        </p:nvSpPr>
        <p:spPr>
          <a:xfrm>
            <a:off x="380880" y="685800"/>
            <a:ext cx="6064200" cy="3397320"/>
          </a:xfrm>
          <a:prstGeom prst="rect">
            <a:avLst/>
          </a:prstGeom>
          <a:ln w="0">
            <a:noFill/>
          </a:ln>
        </p:spPr>
      </p:sp>
      <p:sp>
        <p:nvSpPr>
          <p:cNvPr id="1549"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0" name="PlaceHolder 1"/>
          <p:cNvSpPr>
            <a:spLocks noGrp="1"/>
          </p:cNvSpPr>
          <p:nvPr>
            <p:ph type="sldImg"/>
          </p:nvPr>
        </p:nvSpPr>
        <p:spPr>
          <a:xfrm>
            <a:off x="380880" y="685800"/>
            <a:ext cx="6064200" cy="3397320"/>
          </a:xfrm>
          <a:prstGeom prst="rect">
            <a:avLst/>
          </a:prstGeom>
          <a:ln w="0">
            <a:noFill/>
          </a:ln>
        </p:spPr>
      </p:sp>
      <p:sp>
        <p:nvSpPr>
          <p:cNvPr id="1551"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2" name="PlaceHolder 1"/>
          <p:cNvSpPr>
            <a:spLocks noGrp="1"/>
          </p:cNvSpPr>
          <p:nvPr>
            <p:ph type="sldImg"/>
          </p:nvPr>
        </p:nvSpPr>
        <p:spPr>
          <a:xfrm>
            <a:off x="380880" y="685800"/>
            <a:ext cx="6064200" cy="3397320"/>
          </a:xfrm>
          <a:prstGeom prst="rect">
            <a:avLst/>
          </a:prstGeom>
          <a:ln w="0">
            <a:noFill/>
          </a:ln>
        </p:spPr>
      </p:sp>
      <p:sp>
        <p:nvSpPr>
          <p:cNvPr id="1553"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4" name="PlaceHolder 1"/>
          <p:cNvSpPr>
            <a:spLocks noGrp="1"/>
          </p:cNvSpPr>
          <p:nvPr>
            <p:ph type="sldImg"/>
          </p:nvPr>
        </p:nvSpPr>
        <p:spPr>
          <a:xfrm>
            <a:off x="380880" y="685800"/>
            <a:ext cx="6064200" cy="3397320"/>
          </a:xfrm>
          <a:prstGeom prst="rect">
            <a:avLst/>
          </a:prstGeom>
          <a:ln w="0">
            <a:noFill/>
          </a:ln>
        </p:spPr>
      </p:sp>
      <p:sp>
        <p:nvSpPr>
          <p:cNvPr id="1555"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6" name="PlaceHolder 1"/>
          <p:cNvSpPr>
            <a:spLocks noGrp="1"/>
          </p:cNvSpPr>
          <p:nvPr>
            <p:ph type="sldImg"/>
          </p:nvPr>
        </p:nvSpPr>
        <p:spPr>
          <a:xfrm>
            <a:off x="380880" y="685800"/>
            <a:ext cx="6064200" cy="3397320"/>
          </a:xfrm>
          <a:prstGeom prst="rect">
            <a:avLst/>
          </a:prstGeom>
          <a:ln w="0">
            <a:noFill/>
          </a:ln>
        </p:spPr>
      </p:sp>
      <p:sp>
        <p:nvSpPr>
          <p:cNvPr id="1557"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8" name="PlaceHolder 1"/>
          <p:cNvSpPr>
            <a:spLocks noGrp="1"/>
          </p:cNvSpPr>
          <p:nvPr>
            <p:ph type="sldImg"/>
          </p:nvPr>
        </p:nvSpPr>
        <p:spPr>
          <a:xfrm>
            <a:off x="380880" y="685800"/>
            <a:ext cx="6064200" cy="3397320"/>
          </a:xfrm>
          <a:prstGeom prst="rect">
            <a:avLst/>
          </a:prstGeom>
          <a:ln w="0">
            <a:noFill/>
          </a:ln>
        </p:spPr>
      </p:sp>
      <p:sp>
        <p:nvSpPr>
          <p:cNvPr id="1559"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0" name="PlaceHolder 1"/>
          <p:cNvSpPr>
            <a:spLocks noGrp="1"/>
          </p:cNvSpPr>
          <p:nvPr>
            <p:ph type="sldImg"/>
          </p:nvPr>
        </p:nvSpPr>
        <p:spPr>
          <a:xfrm>
            <a:off x="380880" y="685800"/>
            <a:ext cx="6064200" cy="3397320"/>
          </a:xfrm>
          <a:prstGeom prst="rect">
            <a:avLst/>
          </a:prstGeom>
          <a:ln w="0">
            <a:noFill/>
          </a:ln>
        </p:spPr>
      </p:sp>
      <p:sp>
        <p:nvSpPr>
          <p:cNvPr id="1561"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2" name="PlaceHolder 1"/>
          <p:cNvSpPr>
            <a:spLocks noGrp="1"/>
          </p:cNvSpPr>
          <p:nvPr>
            <p:ph type="sldImg"/>
          </p:nvPr>
        </p:nvSpPr>
        <p:spPr>
          <a:xfrm>
            <a:off x="380880" y="685800"/>
            <a:ext cx="6064200" cy="3397320"/>
          </a:xfrm>
          <a:prstGeom prst="rect">
            <a:avLst/>
          </a:prstGeom>
          <a:ln w="0">
            <a:noFill/>
          </a:ln>
        </p:spPr>
      </p:sp>
      <p:sp>
        <p:nvSpPr>
          <p:cNvPr id="1563"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8" name="PlaceHolder 1"/>
          <p:cNvSpPr>
            <a:spLocks noGrp="1"/>
          </p:cNvSpPr>
          <p:nvPr>
            <p:ph type="sldImg"/>
          </p:nvPr>
        </p:nvSpPr>
        <p:spPr>
          <a:xfrm>
            <a:off x="380880" y="685800"/>
            <a:ext cx="6064200" cy="3397320"/>
          </a:xfrm>
          <a:prstGeom prst="rect">
            <a:avLst/>
          </a:prstGeom>
          <a:ln w="0">
            <a:noFill/>
          </a:ln>
        </p:spPr>
      </p:sp>
      <p:sp>
        <p:nvSpPr>
          <p:cNvPr id="1529"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4" name="PlaceHolder 1"/>
          <p:cNvSpPr>
            <a:spLocks noGrp="1"/>
          </p:cNvSpPr>
          <p:nvPr>
            <p:ph type="sldImg"/>
          </p:nvPr>
        </p:nvSpPr>
        <p:spPr>
          <a:xfrm>
            <a:off x="380880" y="685800"/>
            <a:ext cx="6064200" cy="3397320"/>
          </a:xfrm>
          <a:prstGeom prst="rect">
            <a:avLst/>
          </a:prstGeom>
          <a:ln w="0">
            <a:noFill/>
          </a:ln>
        </p:spPr>
      </p:sp>
      <p:sp>
        <p:nvSpPr>
          <p:cNvPr id="1565"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6" name="PlaceHolder 1"/>
          <p:cNvSpPr>
            <a:spLocks noGrp="1"/>
          </p:cNvSpPr>
          <p:nvPr>
            <p:ph type="sldImg"/>
          </p:nvPr>
        </p:nvSpPr>
        <p:spPr>
          <a:xfrm>
            <a:off x="380880" y="685800"/>
            <a:ext cx="6064200" cy="3397320"/>
          </a:xfrm>
          <a:prstGeom prst="rect">
            <a:avLst/>
          </a:prstGeom>
          <a:ln w="0">
            <a:noFill/>
          </a:ln>
        </p:spPr>
      </p:sp>
      <p:sp>
        <p:nvSpPr>
          <p:cNvPr id="1567"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8" name="PlaceHolder 1"/>
          <p:cNvSpPr>
            <a:spLocks noGrp="1"/>
          </p:cNvSpPr>
          <p:nvPr>
            <p:ph type="sldImg"/>
          </p:nvPr>
        </p:nvSpPr>
        <p:spPr>
          <a:xfrm>
            <a:off x="380880" y="685800"/>
            <a:ext cx="6064200" cy="3397320"/>
          </a:xfrm>
          <a:prstGeom prst="rect">
            <a:avLst/>
          </a:prstGeom>
          <a:ln w="0">
            <a:noFill/>
          </a:ln>
        </p:spPr>
      </p:sp>
      <p:sp>
        <p:nvSpPr>
          <p:cNvPr id="1569"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0" name="PlaceHolder 1"/>
          <p:cNvSpPr>
            <a:spLocks noGrp="1"/>
          </p:cNvSpPr>
          <p:nvPr>
            <p:ph type="sldImg"/>
          </p:nvPr>
        </p:nvSpPr>
        <p:spPr>
          <a:xfrm>
            <a:off x="380880" y="685800"/>
            <a:ext cx="6064200" cy="3397320"/>
          </a:xfrm>
          <a:prstGeom prst="rect">
            <a:avLst/>
          </a:prstGeom>
          <a:ln w="0">
            <a:noFill/>
          </a:ln>
        </p:spPr>
      </p:sp>
      <p:sp>
        <p:nvSpPr>
          <p:cNvPr id="1571"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2" name="PlaceHolder 1"/>
          <p:cNvSpPr>
            <a:spLocks noGrp="1"/>
          </p:cNvSpPr>
          <p:nvPr>
            <p:ph type="sldImg"/>
          </p:nvPr>
        </p:nvSpPr>
        <p:spPr>
          <a:xfrm>
            <a:off x="380880" y="685800"/>
            <a:ext cx="6064200" cy="3397320"/>
          </a:xfrm>
          <a:prstGeom prst="rect">
            <a:avLst/>
          </a:prstGeom>
          <a:ln w="0">
            <a:noFill/>
          </a:ln>
        </p:spPr>
      </p:sp>
      <p:sp>
        <p:nvSpPr>
          <p:cNvPr id="1573"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0" name="PlaceHolder 1"/>
          <p:cNvSpPr>
            <a:spLocks noGrp="1"/>
          </p:cNvSpPr>
          <p:nvPr>
            <p:ph type="sldImg"/>
          </p:nvPr>
        </p:nvSpPr>
        <p:spPr>
          <a:xfrm>
            <a:off x="380880" y="685800"/>
            <a:ext cx="6064200" cy="3397320"/>
          </a:xfrm>
          <a:prstGeom prst="rect">
            <a:avLst/>
          </a:prstGeom>
          <a:ln w="0">
            <a:noFill/>
          </a:ln>
        </p:spPr>
      </p:sp>
      <p:sp>
        <p:nvSpPr>
          <p:cNvPr id="1531"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2" name="PlaceHolder 1"/>
          <p:cNvSpPr>
            <a:spLocks noGrp="1"/>
          </p:cNvSpPr>
          <p:nvPr>
            <p:ph type="sldImg"/>
          </p:nvPr>
        </p:nvSpPr>
        <p:spPr>
          <a:xfrm>
            <a:off x="380880" y="685800"/>
            <a:ext cx="6064200" cy="3397320"/>
          </a:xfrm>
          <a:prstGeom prst="rect">
            <a:avLst/>
          </a:prstGeom>
          <a:ln w="0">
            <a:noFill/>
          </a:ln>
        </p:spPr>
      </p:sp>
      <p:sp>
        <p:nvSpPr>
          <p:cNvPr id="1533"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4" name="PlaceHolder 1"/>
          <p:cNvSpPr>
            <a:spLocks noGrp="1"/>
          </p:cNvSpPr>
          <p:nvPr>
            <p:ph type="sldImg"/>
          </p:nvPr>
        </p:nvSpPr>
        <p:spPr>
          <a:xfrm>
            <a:off x="380880" y="685800"/>
            <a:ext cx="6064200" cy="3397320"/>
          </a:xfrm>
          <a:prstGeom prst="rect">
            <a:avLst/>
          </a:prstGeom>
          <a:ln w="0">
            <a:noFill/>
          </a:ln>
        </p:spPr>
      </p:sp>
      <p:sp>
        <p:nvSpPr>
          <p:cNvPr id="1535"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6" name="PlaceHolder 1"/>
          <p:cNvSpPr>
            <a:spLocks noGrp="1"/>
          </p:cNvSpPr>
          <p:nvPr>
            <p:ph type="sldImg"/>
          </p:nvPr>
        </p:nvSpPr>
        <p:spPr>
          <a:xfrm>
            <a:off x="380880" y="685800"/>
            <a:ext cx="6064200" cy="3397320"/>
          </a:xfrm>
          <a:prstGeom prst="rect">
            <a:avLst/>
          </a:prstGeom>
          <a:ln w="0">
            <a:noFill/>
          </a:ln>
        </p:spPr>
      </p:sp>
      <p:sp>
        <p:nvSpPr>
          <p:cNvPr id="1537"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8" name="PlaceHolder 1"/>
          <p:cNvSpPr>
            <a:spLocks noGrp="1"/>
          </p:cNvSpPr>
          <p:nvPr>
            <p:ph type="sldImg"/>
          </p:nvPr>
        </p:nvSpPr>
        <p:spPr>
          <a:xfrm>
            <a:off x="380880" y="685800"/>
            <a:ext cx="6064200" cy="3397320"/>
          </a:xfrm>
          <a:prstGeom prst="rect">
            <a:avLst/>
          </a:prstGeom>
          <a:ln w="0">
            <a:noFill/>
          </a:ln>
        </p:spPr>
      </p:sp>
      <p:sp>
        <p:nvSpPr>
          <p:cNvPr id="1539"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0" name="PlaceHolder 1"/>
          <p:cNvSpPr>
            <a:spLocks noGrp="1"/>
          </p:cNvSpPr>
          <p:nvPr>
            <p:ph type="sldImg"/>
          </p:nvPr>
        </p:nvSpPr>
        <p:spPr>
          <a:xfrm>
            <a:off x="380880" y="685800"/>
            <a:ext cx="6064200" cy="3397320"/>
          </a:xfrm>
          <a:prstGeom prst="rect">
            <a:avLst/>
          </a:prstGeom>
          <a:ln w="0">
            <a:noFill/>
          </a:ln>
        </p:spPr>
      </p:sp>
      <p:sp>
        <p:nvSpPr>
          <p:cNvPr id="1541"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2" name="PlaceHolder 1"/>
          <p:cNvSpPr>
            <a:spLocks noGrp="1"/>
          </p:cNvSpPr>
          <p:nvPr>
            <p:ph type="sldImg"/>
          </p:nvPr>
        </p:nvSpPr>
        <p:spPr>
          <a:xfrm>
            <a:off x="380880" y="685800"/>
            <a:ext cx="6064200" cy="3397320"/>
          </a:xfrm>
          <a:prstGeom prst="rect">
            <a:avLst/>
          </a:prstGeom>
          <a:ln w="0">
            <a:noFill/>
          </a:ln>
        </p:spPr>
      </p:sp>
      <p:sp>
        <p:nvSpPr>
          <p:cNvPr id="1543" name="PlaceHolder 2"/>
          <p:cNvSpPr>
            <a:spLocks noGrp="1"/>
          </p:cNvSpPr>
          <p:nvPr>
            <p:ph type="body"/>
          </p:nvPr>
        </p:nvSpPr>
        <p:spPr>
          <a:xfrm>
            <a:off x="685800" y="4400640"/>
            <a:ext cx="5454720" cy="3568680"/>
          </a:xfrm>
          <a:prstGeom prst="rect">
            <a:avLst/>
          </a:prstGeom>
          <a:noFill/>
          <a:ln w="0">
            <a:noFill/>
          </a:ln>
        </p:spPr>
        <p:txBody>
          <a:bodyPr lIns="91440" rIns="91440" tIns="45720" bIns="45720" anchor="t">
            <a:noAutofit/>
          </a:bodyPr>
          <a:p>
            <a:pPr marL="216000" indent="0">
              <a:lnSpc>
                <a:spcPct val="100000"/>
              </a:lnSpc>
              <a:buNone/>
              <a:tabLst>
                <a:tab algn="l" pos="0"/>
              </a:tabLst>
            </a:pPr>
            <a:r>
              <a:rPr b="0" lang="en-US" sz="1800" strike="noStrike" u="none">
                <a:solidFill>
                  <a:srgbClr val="000000"/>
                </a:solidFill>
                <a:uFillTx/>
                <a:latin typeface="Calibri"/>
                <a:ea typeface="Calibri"/>
              </a:rPr>
              <a:t>So here are our three responsibilities for today during this training session…</a:t>
            </a:r>
            <a:endParaRPr b="0" lang="en-US" sz="1800" strike="noStrike" u="none">
              <a:solidFill>
                <a:srgbClr val="000000"/>
              </a:solidFill>
              <a:uFillTx/>
              <a:latin typeface="Arial"/>
            </a:endParaRPr>
          </a:p>
          <a:p>
            <a:pPr marL="216000" indent="0">
              <a:lnSpc>
                <a:spcPct val="100000"/>
              </a:lnSpc>
              <a:buNone/>
              <a:tabLst>
                <a:tab algn="l" pos="0"/>
              </a:tabLst>
            </a:pPr>
            <a:r>
              <a:rPr b="1" lang="en-US" sz="1800" strike="noStrike" u="none">
                <a:solidFill>
                  <a:srgbClr val="000000"/>
                </a:solidFill>
                <a:uFillTx/>
                <a:latin typeface="Calibri"/>
                <a:ea typeface="Calibri"/>
              </a:rPr>
              <a:t>(CLICK PPT) One</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t</a:t>
            </a:r>
            <a:r>
              <a:rPr b="0" lang="en-US" sz="1800" strike="noStrike" u="none">
                <a:solidFill>
                  <a:srgbClr val="000000"/>
                </a:solidFill>
                <a:uFillTx/>
                <a:latin typeface="Arial"/>
                <a:ea typeface="Times New Roman"/>
              </a:rPr>
              <a:t>rain (trainee) who will become a new solar advisor. </a:t>
            </a:r>
            <a:endParaRPr b="0" lang="en-US" sz="1800" strike="noStrike" u="none">
              <a:solidFill>
                <a:srgbClr val="000000"/>
              </a:solidFill>
              <a:uFillTx/>
              <a:latin typeface="Arial"/>
            </a:endParaRPr>
          </a:p>
          <a:p>
            <a:pPr marL="216000" indent="0">
              <a:lnSpc>
                <a:spcPct val="105000"/>
              </a:lnSpc>
              <a:spcAft>
                <a:spcPts val="799"/>
              </a:spcAft>
              <a:buNone/>
              <a:tabLst>
                <a:tab algn="l" pos="0"/>
              </a:tabLst>
            </a:pPr>
            <a:r>
              <a:rPr b="1" lang="en-US" sz="1800" strike="noStrike" u="none">
                <a:solidFill>
                  <a:srgbClr val="000000"/>
                </a:solidFill>
                <a:uFillTx/>
                <a:latin typeface="Calibri"/>
                <a:ea typeface="Calibri"/>
              </a:rPr>
              <a:t>Two</a:t>
            </a:r>
            <a:r>
              <a:rPr b="0" lang="en-US" sz="1800" strike="noStrike" u="none">
                <a:solidFill>
                  <a:srgbClr val="000000"/>
                </a:solidFill>
                <a:uFillTx/>
                <a:latin typeface="Calibri"/>
                <a:ea typeface="Calibri"/>
              </a:rPr>
              <a:t> is to </a:t>
            </a:r>
            <a:r>
              <a:rPr b="0" lang="en-US" sz="1800" strike="noStrike" u="none">
                <a:solidFill>
                  <a:srgbClr val="000000"/>
                </a:solidFill>
                <a:uFillTx/>
                <a:latin typeface="Arial"/>
                <a:ea typeface="Calibri"/>
              </a:rPr>
              <a:t>s</a:t>
            </a:r>
            <a:r>
              <a:rPr b="0" lang="en-US" sz="1800" strike="noStrike" u="none">
                <a:solidFill>
                  <a:srgbClr val="000000"/>
                </a:solidFill>
                <a:uFillTx/>
                <a:latin typeface="Arial"/>
                <a:ea typeface="Times New Roman"/>
              </a:rPr>
              <a:t>hare how we </a:t>
            </a:r>
            <a:r>
              <a:rPr b="1" lang="en-US" sz="1800" strike="noStrike" u="none">
                <a:solidFill>
                  <a:srgbClr val="000000"/>
                </a:solidFill>
                <a:uFillTx/>
                <a:latin typeface="Arial"/>
                <a:ea typeface="Times New Roman"/>
              </a:rPr>
              <a:t>save</a:t>
            </a:r>
            <a:r>
              <a:rPr b="0" lang="en-US" sz="1800" strike="noStrike" u="none">
                <a:solidFill>
                  <a:srgbClr val="000000"/>
                </a:solidFill>
                <a:uFillTx/>
                <a:latin typeface="Arial"/>
                <a:ea typeface="Times New Roman"/>
              </a:rPr>
              <a:t> homeowners </a:t>
            </a:r>
            <a:r>
              <a:rPr b="1" lang="en-US" sz="1800" strike="noStrike" u="none">
                <a:solidFill>
                  <a:srgbClr val="000000"/>
                </a:solidFill>
                <a:uFillTx/>
                <a:latin typeface="Arial"/>
                <a:ea typeface="Times New Roman"/>
              </a:rPr>
              <a:t>tens of thousands</a:t>
            </a:r>
            <a:r>
              <a:rPr b="0" lang="en-US" sz="1800" strike="noStrike" u="none">
                <a:solidFill>
                  <a:srgbClr val="000000"/>
                </a:solidFill>
                <a:uFillTx/>
                <a:latin typeface="Arial"/>
                <a:ea typeface="Times New Roman"/>
              </a:rPr>
              <a:t> of dollars, by switching to solar energy, with zero out of pocket costs and our </a:t>
            </a:r>
            <a:r>
              <a:rPr b="1" lang="en-US" sz="1800" strike="noStrike" u="none">
                <a:solidFill>
                  <a:srgbClr val="000000"/>
                </a:solidFill>
                <a:uFillTx/>
                <a:latin typeface="Arial"/>
                <a:ea typeface="Times New Roman"/>
              </a:rPr>
              <a:t>$1,000 referral program. </a:t>
            </a:r>
            <a:r>
              <a:rPr b="0" lang="en-US" sz="1800" strike="noStrike" u="none">
                <a:solidFill>
                  <a:srgbClr val="000000"/>
                </a:solidFill>
                <a:uFillTx/>
                <a:latin typeface="Arial"/>
                <a:ea typeface="Times New Roman"/>
              </a:rPr>
              <a:t>By the way, people love this referral program because for every homeowner that you refer to (trainee) that goes solar with us, we </a:t>
            </a:r>
            <a:r>
              <a:rPr b="1" lang="en-US" sz="1800" strike="noStrike" u="none">
                <a:solidFill>
                  <a:srgbClr val="000000"/>
                </a:solidFill>
                <a:uFillTx/>
                <a:latin typeface="Arial"/>
                <a:ea typeface="Times New Roman"/>
              </a:rPr>
              <a:t>pay you up to $1,000. </a:t>
            </a:r>
            <a:r>
              <a:rPr b="0" lang="en-US" sz="1800" strike="noStrike" u="none">
                <a:solidFill>
                  <a:srgbClr val="000000"/>
                </a:solidFill>
                <a:uFillTx/>
                <a:latin typeface="Arial"/>
                <a:ea typeface="Times New Roman"/>
              </a:rPr>
              <a:t>Let me ask you, if you </a:t>
            </a:r>
            <a:r>
              <a:rPr b="1" lang="en-US" sz="1800" strike="noStrike" u="none">
                <a:solidFill>
                  <a:srgbClr val="000000"/>
                </a:solidFill>
                <a:uFillTx/>
                <a:latin typeface="Arial"/>
                <a:ea typeface="Times New Roman"/>
              </a:rPr>
              <a:t>agreed with the benefits</a:t>
            </a:r>
            <a:r>
              <a:rPr b="0" lang="en-US" sz="1800" strike="noStrike" u="none">
                <a:solidFill>
                  <a:srgbClr val="000000"/>
                </a:solidFill>
                <a:uFillTx/>
                <a:latin typeface="Arial"/>
                <a:ea typeface="Times New Roman"/>
              </a:rPr>
              <a:t> of solar energy and </a:t>
            </a:r>
            <a:r>
              <a:rPr b="1" lang="en-US" sz="1800" strike="noStrike" u="none">
                <a:solidFill>
                  <a:srgbClr val="000000"/>
                </a:solidFill>
                <a:uFillTx/>
                <a:latin typeface="Arial"/>
                <a:ea typeface="Times New Roman"/>
              </a:rPr>
              <a:t>liked the educational way that we do business</a:t>
            </a:r>
            <a:r>
              <a:rPr b="0" lang="en-US" sz="1800" strike="noStrike" u="none">
                <a:solidFill>
                  <a:srgbClr val="000000"/>
                </a:solidFill>
                <a:uFillTx/>
                <a:latin typeface="Arial"/>
                <a:ea typeface="Times New Roman"/>
              </a:rPr>
              <a:t>, would you be willing to </a:t>
            </a:r>
            <a:r>
              <a:rPr b="1" lang="en-US" sz="1800" strike="noStrike" u="none">
                <a:solidFill>
                  <a:srgbClr val="000000"/>
                </a:solidFill>
                <a:uFillTx/>
                <a:latin typeface="Arial"/>
                <a:ea typeface="Times New Roman"/>
              </a:rPr>
              <a:t>help (trainee)</a:t>
            </a:r>
            <a:r>
              <a:rPr b="0" lang="en-US" sz="1800" strike="noStrike" u="none">
                <a:solidFill>
                  <a:srgbClr val="000000"/>
                </a:solidFill>
                <a:uFillTx/>
                <a:latin typeface="Arial"/>
                <a:ea typeface="Times New Roman"/>
              </a:rPr>
              <a:t> by giving him/her a few </a:t>
            </a:r>
            <a:r>
              <a:rPr b="1" lang="en-US" sz="1800" strike="noStrike" u="none">
                <a:solidFill>
                  <a:srgbClr val="000000"/>
                </a:solidFill>
                <a:uFillTx/>
                <a:latin typeface="Arial"/>
                <a:ea typeface="Times New Roman"/>
              </a:rPr>
              <a:t>warm introductions </a:t>
            </a:r>
            <a:r>
              <a:rPr b="0" lang="en-US" sz="1800" strike="noStrike" u="none">
                <a:solidFill>
                  <a:srgbClr val="000000"/>
                </a:solidFill>
                <a:uFillTx/>
                <a:latin typeface="Arial"/>
                <a:ea typeface="Times New Roman"/>
              </a:rPr>
              <a:t>to homeowners that you know and care about?</a:t>
            </a:r>
            <a:r>
              <a:rPr b="1" lang="en-US" sz="1800" strike="noStrike" u="none">
                <a:solidFill>
                  <a:srgbClr val="000000"/>
                </a:solidFill>
                <a:uFillTx/>
                <a:latin typeface="Arial"/>
                <a:ea typeface="Times New Roman"/>
              </a:rPr>
              <a:t> (WFA) </a:t>
            </a:r>
            <a:r>
              <a:rPr b="0" lang="en-US" sz="1800" strike="noStrike" u="none">
                <a:solidFill>
                  <a:srgbClr val="000000"/>
                </a:solidFill>
                <a:uFillTx/>
                <a:latin typeface="Arial"/>
                <a:ea typeface="Times New Roman"/>
              </a:rPr>
              <a:t>Great, then as we go through this educational presentation, please refer any homeowners that you feel could benefit from learning this valuable information to (trainee). Then </a:t>
            </a:r>
            <a:r>
              <a:rPr b="1" lang="en-US" sz="1800" strike="noStrike" u="none">
                <a:solidFill>
                  <a:srgbClr val="000000"/>
                </a:solidFill>
                <a:uFillTx/>
                <a:latin typeface="Arial"/>
                <a:ea typeface="Times New Roman"/>
              </a:rPr>
              <a:t>third</a:t>
            </a:r>
            <a:r>
              <a:rPr b="0" lang="en-US" sz="1800" strike="noStrike" u="none">
                <a:solidFill>
                  <a:srgbClr val="000000"/>
                </a:solidFill>
                <a:uFillTx/>
                <a:latin typeface="Arial"/>
                <a:ea typeface="Times New Roman"/>
              </a:rPr>
              <a:t> we want to discuss our expansion plans to hire</a:t>
            </a:r>
            <a:r>
              <a:rPr b="1" lang="en-US" sz="1800" strike="noStrike" u="none">
                <a:solidFill>
                  <a:srgbClr val="000000"/>
                </a:solidFill>
                <a:uFillTx/>
                <a:latin typeface="Arial"/>
                <a:ea typeface="Times New Roman"/>
              </a:rPr>
              <a:t> </a:t>
            </a:r>
            <a:r>
              <a:rPr b="0" lang="en-US" sz="1800" strike="noStrike" u="none">
                <a:solidFill>
                  <a:srgbClr val="000000"/>
                </a:solidFill>
                <a:uFillTx/>
                <a:latin typeface="Arial"/>
                <a:ea typeface="Times New Roman"/>
              </a:rPr>
              <a:t>solar advisors who can make an </a:t>
            </a:r>
            <a:r>
              <a:rPr b="1" lang="en-US" sz="1800" strike="noStrike" u="none">
                <a:solidFill>
                  <a:srgbClr val="000000"/>
                </a:solidFill>
                <a:uFillTx/>
                <a:latin typeface="Arial"/>
                <a:ea typeface="Times New Roman"/>
              </a:rPr>
              <a:t>extra $3,000 - $6,000 </a:t>
            </a:r>
            <a:r>
              <a:rPr b="0" lang="en-US" sz="1800" strike="noStrike" u="none">
                <a:solidFill>
                  <a:srgbClr val="000000"/>
                </a:solidFill>
                <a:uFillTx/>
                <a:latin typeface="Arial"/>
                <a:ea typeface="Times New Roman"/>
              </a:rPr>
              <a:t>a month part time </a:t>
            </a:r>
            <a:r>
              <a:rPr b="1" lang="en-US" sz="1800" strike="noStrike" u="none">
                <a:solidFill>
                  <a:srgbClr val="000000"/>
                </a:solidFill>
                <a:uFillTx/>
                <a:latin typeface="Arial"/>
                <a:ea typeface="Times New Roman"/>
              </a:rPr>
              <a:t>working from home </a:t>
            </a:r>
            <a:r>
              <a:rPr b="0" lang="en-US" sz="1800" strike="noStrike" u="none">
                <a:solidFill>
                  <a:srgbClr val="000000"/>
                </a:solidFill>
                <a:uFillTx/>
                <a:latin typeface="Arial"/>
                <a:ea typeface="Times New Roman"/>
              </a:rPr>
              <a:t>and full-time solar advisors who can make a </a:t>
            </a:r>
            <a:r>
              <a:rPr b="1" lang="en-US" sz="1800" strike="noStrike" u="none">
                <a:solidFill>
                  <a:srgbClr val="000000"/>
                </a:solidFill>
                <a:uFillTx/>
                <a:latin typeface="Arial"/>
                <a:ea typeface="Times New Roman"/>
              </a:rPr>
              <a:t>multiple six-figure income</a:t>
            </a:r>
            <a:r>
              <a:rPr b="0" lang="en-US" sz="1800" strike="noStrike" u="none">
                <a:solidFill>
                  <a:srgbClr val="000000"/>
                </a:solidFill>
                <a:uFillTx/>
                <a:latin typeface="Arial"/>
                <a:ea typeface="Times New Roman"/>
              </a:rPr>
              <a:t>. Since solar energy is now one of the </a:t>
            </a:r>
            <a:r>
              <a:rPr b="1" lang="en-US" sz="1800" strike="noStrike" u="none">
                <a:solidFill>
                  <a:srgbClr val="000000"/>
                </a:solidFill>
                <a:uFillTx/>
                <a:latin typeface="Arial"/>
                <a:ea typeface="Times New Roman"/>
              </a:rPr>
              <a:t>top 3 fastest growing industries</a:t>
            </a:r>
            <a:r>
              <a:rPr b="0" lang="en-US" sz="1800" strike="noStrike" u="none">
                <a:solidFill>
                  <a:srgbClr val="000000"/>
                </a:solidFill>
                <a:uFillTx/>
                <a:latin typeface="Arial"/>
                <a:ea typeface="Times New Roman"/>
              </a:rPr>
              <a:t> in America, we are currently on a major expansion throughout the United States and looking for honest and ambitious people that we can train to work from home, to help families and make a great income. So, if you can think of any motivated individuals that have good integrity and may want to make great money from home, then please also refer those people to (trainee). Fair enough?</a:t>
            </a:r>
            <a:r>
              <a:rPr b="1" lang="en-US" sz="1800" strike="noStrike" u="none">
                <a:solidFill>
                  <a:srgbClr val="000000"/>
                </a:solidFill>
                <a:uFillTx/>
                <a:latin typeface="Arial"/>
                <a:ea typeface="Times New Roman"/>
              </a:rPr>
              <a:t> (WFA) </a:t>
            </a:r>
            <a:endParaRPr b="0" lang="en-US" sz="1800" strike="noStrike" u="none">
              <a:solidFill>
                <a:srgbClr val="000000"/>
              </a:solidFill>
              <a:uFillTx/>
              <a:latin typeface="Arial"/>
            </a:endParaRPr>
          </a:p>
          <a:p>
            <a:pPr marL="216000" indent="0">
              <a:lnSpc>
                <a:spcPct val="107000"/>
              </a:lnSpc>
              <a:spcAft>
                <a:spcPts val="799"/>
              </a:spcAft>
              <a:buNone/>
              <a:tabLst>
                <a:tab algn="l" pos="0"/>
              </a:tabLst>
            </a:pPr>
            <a:endParaRPr b="0" lang="en-US" sz="1800" strike="noStrike" u="none">
              <a:solidFill>
                <a:srgbClr val="000000"/>
              </a:solidFill>
              <a:uFillTx/>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8.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00.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01.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02.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03.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04.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05.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06.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7.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8.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9.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11.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12.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13.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14.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15.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16.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17.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18.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9.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20.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2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22.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23.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24.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25.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26.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27.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28.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29.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30.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31.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3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33.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34.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35.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36.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37.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38.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39.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40.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41.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4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4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44.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45.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46.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47.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48.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49.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50.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51.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52.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5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54.xml"/>
</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55.xml"/>
</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56.xml"/>
</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57.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58.xml"/>
</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59.xml"/>
</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60.xml"/>
</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61.xml"/>
</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62.xml"/>
</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63.xml"/>
</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64.xml"/>
</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65.xml"/>
</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66.xml"/>
</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67.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68.xml"/>
</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69.xml"/>
</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70.xml"/>
</Relationships>
</file>

<file path=ppt/slideLayouts/_rels/slideLayout173.xml.rels><?xml version="1.0" encoding="UTF-8"?>
<Relationships xmlns="http://schemas.openxmlformats.org/package/2006/relationships"><Relationship Id="rId1" Type="http://schemas.openxmlformats.org/officeDocument/2006/relationships/slideMaster" Target="../slideMasters/slideMaster171.xml"/>
</Relationships>
</file>

<file path=ppt/slideLayouts/_rels/slideLayout174.xml.rels><?xml version="1.0" encoding="UTF-8"?>
<Relationships xmlns="http://schemas.openxmlformats.org/package/2006/relationships"><Relationship Id="rId1" Type="http://schemas.openxmlformats.org/officeDocument/2006/relationships/slideMaster" Target="../slideMasters/slideMaster172.xml"/>
</Relationships>
</file>

<file path=ppt/slideLayouts/_rels/slideLayout175.xml.rels><?xml version="1.0" encoding="UTF-8"?>
<Relationships xmlns="http://schemas.openxmlformats.org/package/2006/relationships"><Relationship Id="rId1" Type="http://schemas.openxmlformats.org/officeDocument/2006/relationships/slideMaster" Target="../slideMasters/slideMaster173.xml"/>
</Relationships>
</file>

<file path=ppt/slideLayouts/_rels/slideLayout176.xml.rels><?xml version="1.0" encoding="UTF-8"?>
<Relationships xmlns="http://schemas.openxmlformats.org/package/2006/relationships"><Relationship Id="rId1" Type="http://schemas.openxmlformats.org/officeDocument/2006/relationships/slideMaster" Target="../slideMasters/slideMaster174.xml"/>
</Relationships>
</file>

<file path=ppt/slideLayouts/_rels/slideLayout177.xml.rels><?xml version="1.0" encoding="UTF-8"?>
<Relationships xmlns="http://schemas.openxmlformats.org/package/2006/relationships"><Relationship Id="rId1" Type="http://schemas.openxmlformats.org/officeDocument/2006/relationships/slideMaster" Target="../slideMasters/slideMaster175.xml"/>
</Relationships>
</file>

<file path=ppt/slideLayouts/_rels/slideLayout178.xml.rels><?xml version="1.0" encoding="UTF-8"?>
<Relationships xmlns="http://schemas.openxmlformats.org/package/2006/relationships"><Relationship Id="rId1" Type="http://schemas.openxmlformats.org/officeDocument/2006/relationships/slideMaster" Target="../slideMasters/slideMaster176.xml"/>
</Relationships>
</file>

<file path=ppt/slideLayouts/_rels/slideLayout179.xml.rels><?xml version="1.0" encoding="UTF-8"?>
<Relationships xmlns="http://schemas.openxmlformats.org/package/2006/relationships"><Relationship Id="rId1" Type="http://schemas.openxmlformats.org/officeDocument/2006/relationships/slideMaster" Target="../slideMasters/slideMaster17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80.xml.rels><?xml version="1.0" encoding="UTF-8"?>
<Relationships xmlns="http://schemas.openxmlformats.org/package/2006/relationships"><Relationship Id="rId1" Type="http://schemas.openxmlformats.org/officeDocument/2006/relationships/slideMaster" Target="../slideMasters/slideMaster178.xml"/>
</Relationships>
</file>

<file path=ppt/slideLayouts/_rels/slideLayout181.xml.rels><?xml version="1.0" encoding="UTF-8"?>
<Relationships xmlns="http://schemas.openxmlformats.org/package/2006/relationships"><Relationship Id="rId1" Type="http://schemas.openxmlformats.org/officeDocument/2006/relationships/slideMaster" Target="../slideMasters/slideMaster179.xml"/>
</Relationships>
</file>

<file path=ppt/slideLayouts/_rels/slideLayout182.xml.rels><?xml version="1.0" encoding="UTF-8"?>
<Relationships xmlns="http://schemas.openxmlformats.org/package/2006/relationships"><Relationship Id="rId1" Type="http://schemas.openxmlformats.org/officeDocument/2006/relationships/slideMaster" Target="../slideMasters/slideMaster180.xml"/>
</Relationships>
</file>

<file path=ppt/slideLayouts/_rels/slideLayout183.xml.rels><?xml version="1.0" encoding="UTF-8"?>
<Relationships xmlns="http://schemas.openxmlformats.org/package/2006/relationships"><Relationship Id="rId1" Type="http://schemas.openxmlformats.org/officeDocument/2006/relationships/slideMaster" Target="../slideMasters/slideMaster181.xml"/>
</Relationships>
</file>

<file path=ppt/slideLayouts/_rels/slideLayout184.xml.rels><?xml version="1.0" encoding="UTF-8"?>
<Relationships xmlns="http://schemas.openxmlformats.org/package/2006/relationships"><Relationship Id="rId1" Type="http://schemas.openxmlformats.org/officeDocument/2006/relationships/slideMaster" Target="../slideMasters/slideMaster182.xml"/>
</Relationships>
</file>

<file path=ppt/slideLayouts/_rels/slideLayout185.xml.rels><?xml version="1.0" encoding="UTF-8"?>
<Relationships xmlns="http://schemas.openxmlformats.org/package/2006/relationships"><Relationship Id="rId1" Type="http://schemas.openxmlformats.org/officeDocument/2006/relationships/slideMaster" Target="../slideMasters/slideMaster183.xml"/>
</Relationships>
</file>

<file path=ppt/slideLayouts/_rels/slideLayout186.xml.rels><?xml version="1.0" encoding="UTF-8"?>
<Relationships xmlns="http://schemas.openxmlformats.org/package/2006/relationships"><Relationship Id="rId1" Type="http://schemas.openxmlformats.org/officeDocument/2006/relationships/slideMaster" Target="../slideMasters/slideMaster184.xml"/>
</Relationships>
</file>

<file path=ppt/slideLayouts/_rels/slideLayout187.xml.rels><?xml version="1.0" encoding="UTF-8"?>
<Relationships xmlns="http://schemas.openxmlformats.org/package/2006/relationships"><Relationship Id="rId1" Type="http://schemas.openxmlformats.org/officeDocument/2006/relationships/slideMaster" Target="../slideMasters/slideMaster185.xml"/>
</Relationships>
</file>

<file path=ppt/slideLayouts/_rels/slideLayout188.xml.rels><?xml version="1.0" encoding="UTF-8"?>
<Relationships xmlns="http://schemas.openxmlformats.org/package/2006/relationships"><Relationship Id="rId1" Type="http://schemas.openxmlformats.org/officeDocument/2006/relationships/slideMaster" Target="../slideMasters/slideMaster186.xml"/>
</Relationships>
</file>

<file path=ppt/slideLayouts/_rels/slideLayout189.xml.rels><?xml version="1.0" encoding="UTF-8"?>
<Relationships xmlns="http://schemas.openxmlformats.org/package/2006/relationships"><Relationship Id="rId1" Type="http://schemas.openxmlformats.org/officeDocument/2006/relationships/slideMaster" Target="../slideMasters/slideMaster187.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190.xml.rels><?xml version="1.0" encoding="UTF-8"?>
<Relationships xmlns="http://schemas.openxmlformats.org/package/2006/relationships"><Relationship Id="rId1" Type="http://schemas.openxmlformats.org/officeDocument/2006/relationships/slideMaster" Target="../slideMasters/slideMaster188.xml"/>
</Relationships>
</file>

<file path=ppt/slideLayouts/_rels/slideLayout191.xml.rels><?xml version="1.0" encoding="UTF-8"?>
<Relationships xmlns="http://schemas.openxmlformats.org/package/2006/relationships"><Relationship Id="rId1" Type="http://schemas.openxmlformats.org/officeDocument/2006/relationships/slideMaster" Target="../slideMasters/slideMaster189.xml"/>
</Relationships>
</file>

<file path=ppt/slideLayouts/_rels/slideLayout192.xml.rels><?xml version="1.0" encoding="UTF-8"?>
<Relationships xmlns="http://schemas.openxmlformats.org/package/2006/relationships"><Relationship Id="rId1" Type="http://schemas.openxmlformats.org/officeDocument/2006/relationships/slideMaster" Target="../slideMasters/slideMaster190.xml"/>
</Relationships>
</file>

<file path=ppt/slideLayouts/_rels/slideLayout193.xml.rels><?xml version="1.0" encoding="UTF-8"?>
<Relationships xmlns="http://schemas.openxmlformats.org/package/2006/relationships"><Relationship Id="rId1" Type="http://schemas.openxmlformats.org/officeDocument/2006/relationships/slideMaster" Target="../slideMasters/slideMaster191.xml"/>
</Relationships>
</file>

<file path=ppt/slideLayouts/_rels/slideLayout194.xml.rels><?xml version="1.0" encoding="UTF-8"?>
<Relationships xmlns="http://schemas.openxmlformats.org/package/2006/relationships"><Relationship Id="rId1" Type="http://schemas.openxmlformats.org/officeDocument/2006/relationships/slideMaster" Target="../slideMasters/slideMaster192.xml"/>
</Relationships>
</file>

<file path=ppt/slideLayouts/_rels/slideLayout195.xml.rels><?xml version="1.0" encoding="UTF-8"?>
<Relationships xmlns="http://schemas.openxmlformats.org/package/2006/relationships"><Relationship Id="rId1" Type="http://schemas.openxmlformats.org/officeDocument/2006/relationships/slideMaster" Target="../slideMasters/slideMaster193.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0.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1.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2.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3.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4.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6.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7.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8.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59.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0.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1.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2.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3.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4.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5.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7.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8.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9.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70.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1.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2.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3.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4.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5.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6.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8.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9.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80.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81.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82.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3.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4.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5.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6.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7.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9.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90.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91.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92.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93.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94.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5.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6.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7.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AAD8A4F-4927-4939-A628-04F7D502991A}"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Content with Caption">
    <p:spTree>
      <p:nvGrpSpPr>
        <p:cNvPr id="1" name=""/>
        <p:cNvGrpSpPr/>
        <p:nvPr/>
      </p:nvGrpSpPr>
      <p:grpSpPr>
        <a:xfrm>
          <a:off x="0" y="0"/>
          <a:ext cx="0" cy="0"/>
          <a:chOff x="0" y="0"/>
          <a:chExt cx="0" cy="0"/>
        </a:xfrm>
      </p:grpSpPr>
      <p:sp>
        <p:nvSpPr>
          <p:cNvPr id="6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9"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8"/>
          </p:nvPr>
        </p:nvSpPr>
        <p:spPr/>
        <p:txBody>
          <a:bodyPr/>
          <a:p>
            <a:r>
              <a:t>Footer</a:t>
            </a:r>
          </a:p>
        </p:txBody>
      </p:sp>
      <p:sp>
        <p:nvSpPr>
          <p:cNvPr id="5" name="PlaceHolder 4"/>
          <p:cNvSpPr>
            <a:spLocks noGrp="1"/>
          </p:cNvSpPr>
          <p:nvPr>
            <p:ph type="sldNum" idx="29"/>
          </p:nvPr>
        </p:nvSpPr>
        <p:spPr/>
        <p:txBody>
          <a:bodyPr/>
          <a:p>
            <a:fld id="{70EF7E0D-BD22-4C73-B8D0-44056EF9ECAC}" type="slidenum">
              <a:t>&lt;#&gt;</a:t>
            </a:fld>
          </a:p>
        </p:txBody>
      </p:sp>
      <p:sp>
        <p:nvSpPr>
          <p:cNvPr id="6" name="PlaceHolder 5"/>
          <p:cNvSpPr>
            <a:spLocks noGrp="1"/>
          </p:cNvSpPr>
          <p:nvPr>
            <p:ph type="dt" idx="30"/>
          </p:nvPr>
        </p:nvSpPr>
        <p:spPr/>
        <p:txBody>
          <a:bodyPr/>
          <a:p>
            <a:r>
              <a:rPr lang="en-US"/>
              <a:t/>
            </a: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3">
    <p:spTree>
      <p:nvGrpSpPr>
        <p:cNvPr id="1" name=""/>
        <p:cNvGrpSpPr/>
        <p:nvPr/>
      </p:nvGrpSpPr>
      <p:grpSpPr>
        <a:xfrm>
          <a:off x="0" y="0"/>
          <a:ext cx="0" cy="0"/>
          <a:chOff x="0" y="0"/>
          <a:chExt cx="0" cy="0"/>
        </a:xfrm>
      </p:grpSpPr>
      <p:sp>
        <p:nvSpPr>
          <p:cNvPr id="54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4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4"/>
          </p:nvPr>
        </p:nvSpPr>
        <p:spPr/>
        <p:txBody>
          <a:bodyPr/>
          <a:p>
            <a:fld id="{97B72826-1DC7-46FD-97B7-6065C40AA444}" type="slidenum">
              <a:t>&lt;#&gt;</a:t>
            </a:fld>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4">
    <p:spTree>
      <p:nvGrpSpPr>
        <p:cNvPr id="1" name=""/>
        <p:cNvGrpSpPr/>
        <p:nvPr/>
      </p:nvGrpSpPr>
      <p:grpSpPr>
        <a:xfrm>
          <a:off x="0" y="0"/>
          <a:ext cx="0" cy="0"/>
          <a:chOff x="0" y="0"/>
          <a:chExt cx="0" cy="0"/>
        </a:xfrm>
      </p:grpSpPr>
      <p:sp>
        <p:nvSpPr>
          <p:cNvPr id="54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49"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5"/>
          </p:nvPr>
        </p:nvSpPr>
        <p:spPr/>
        <p:txBody>
          <a:bodyPr/>
          <a:p>
            <a:fld id="{B950B7BD-EF29-4C38-8B6A-CE45A36B8089}" type="slidenum">
              <a:t>&lt;#&gt;</a:t>
            </a:fld>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5">
    <p:spTree>
      <p:nvGrpSpPr>
        <p:cNvPr id="1" name=""/>
        <p:cNvGrpSpPr/>
        <p:nvPr/>
      </p:nvGrpSpPr>
      <p:grpSpPr>
        <a:xfrm>
          <a:off x="0" y="0"/>
          <a:ext cx="0" cy="0"/>
          <a:chOff x="0" y="0"/>
          <a:chExt cx="0" cy="0"/>
        </a:xfrm>
      </p:grpSpPr>
      <p:sp>
        <p:nvSpPr>
          <p:cNvPr id="55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5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6"/>
          </p:nvPr>
        </p:nvSpPr>
        <p:spPr/>
        <p:txBody>
          <a:bodyPr/>
          <a:p>
            <a:fld id="{A7956D0D-2BE6-41CA-8C2E-86EBC550EEC4}" type="slidenum">
              <a:t>&lt;#&gt;</a:t>
            </a:fld>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6">
    <p:spTree>
      <p:nvGrpSpPr>
        <p:cNvPr id="1" name=""/>
        <p:cNvGrpSpPr/>
        <p:nvPr/>
      </p:nvGrpSpPr>
      <p:grpSpPr>
        <a:xfrm>
          <a:off x="0" y="0"/>
          <a:ext cx="0" cy="0"/>
          <a:chOff x="0" y="0"/>
          <a:chExt cx="0" cy="0"/>
        </a:xfrm>
      </p:grpSpPr>
      <p:sp>
        <p:nvSpPr>
          <p:cNvPr id="55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5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7"/>
          </p:nvPr>
        </p:nvSpPr>
        <p:spPr/>
        <p:txBody>
          <a:bodyPr/>
          <a:p>
            <a:fld id="{21730544-A883-4BAB-9E6B-15D4CB8A9C60}" type="slidenum">
              <a:t>&lt;#&gt;</a:t>
            </a:fld>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7">
    <p:spTree>
      <p:nvGrpSpPr>
        <p:cNvPr id="1" name=""/>
        <p:cNvGrpSpPr/>
        <p:nvPr/>
      </p:nvGrpSpPr>
      <p:grpSpPr>
        <a:xfrm>
          <a:off x="0" y="0"/>
          <a:ext cx="0" cy="0"/>
          <a:chOff x="0" y="0"/>
          <a:chExt cx="0" cy="0"/>
        </a:xfrm>
      </p:grpSpPr>
      <p:sp>
        <p:nvSpPr>
          <p:cNvPr id="56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6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8"/>
          </p:nvPr>
        </p:nvSpPr>
        <p:spPr/>
        <p:txBody>
          <a:bodyPr/>
          <a:p>
            <a:fld id="{76335BDD-34F7-4DC4-93C5-257D3770B1D9}" type="slidenum">
              <a:t>&lt;#&gt;</a:t>
            </a:fld>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8">
    <p:spTree>
      <p:nvGrpSpPr>
        <p:cNvPr id="1" name=""/>
        <p:cNvGrpSpPr/>
        <p:nvPr/>
      </p:nvGrpSpPr>
      <p:grpSpPr>
        <a:xfrm>
          <a:off x="0" y="0"/>
          <a:ext cx="0" cy="0"/>
          <a:chOff x="0" y="0"/>
          <a:chExt cx="0" cy="0"/>
        </a:xfrm>
      </p:grpSpPr>
      <p:sp>
        <p:nvSpPr>
          <p:cNvPr id="56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6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9"/>
          </p:nvPr>
        </p:nvSpPr>
        <p:spPr/>
        <p:txBody>
          <a:bodyPr/>
          <a:p>
            <a:fld id="{05B40EAF-393D-45A4-9CEC-6F50703877CB}" type="slidenum">
              <a:t>&lt;#&gt;</a:t>
            </a:fld>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9">
    <p:spTree>
      <p:nvGrpSpPr>
        <p:cNvPr id="1" name=""/>
        <p:cNvGrpSpPr/>
        <p:nvPr/>
      </p:nvGrpSpPr>
      <p:grpSpPr>
        <a:xfrm>
          <a:off x="0" y="0"/>
          <a:ext cx="0" cy="0"/>
          <a:chOff x="0" y="0"/>
          <a:chExt cx="0" cy="0"/>
        </a:xfrm>
      </p:grpSpPr>
      <p:sp>
        <p:nvSpPr>
          <p:cNvPr id="57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7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0"/>
          </p:nvPr>
        </p:nvSpPr>
        <p:spPr/>
        <p:txBody>
          <a:bodyPr/>
          <a:p>
            <a:fld id="{8F5C5560-C42D-4A28-9F81-C15134A64CD4}" type="slidenum">
              <a:t>&lt;#&gt;</a:t>
            </a:fld>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0">
    <p:spTree>
      <p:nvGrpSpPr>
        <p:cNvPr id="1" name=""/>
        <p:cNvGrpSpPr/>
        <p:nvPr/>
      </p:nvGrpSpPr>
      <p:grpSpPr>
        <a:xfrm>
          <a:off x="0" y="0"/>
          <a:ext cx="0" cy="0"/>
          <a:chOff x="0" y="0"/>
          <a:chExt cx="0" cy="0"/>
        </a:xfrm>
      </p:grpSpPr>
      <p:sp>
        <p:nvSpPr>
          <p:cNvPr id="57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7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1"/>
          </p:nvPr>
        </p:nvSpPr>
        <p:spPr/>
        <p:txBody>
          <a:bodyPr/>
          <a:p>
            <a:fld id="{0B2AB2E7-0559-410F-8561-E69B7DFE992E}" type="slidenum">
              <a:t>&lt;#&gt;</a:t>
            </a:fld>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1">
    <p:spTree>
      <p:nvGrpSpPr>
        <p:cNvPr id="1" name=""/>
        <p:cNvGrpSpPr/>
        <p:nvPr/>
      </p:nvGrpSpPr>
      <p:grpSpPr>
        <a:xfrm>
          <a:off x="0" y="0"/>
          <a:ext cx="0" cy="0"/>
          <a:chOff x="0" y="0"/>
          <a:chExt cx="0" cy="0"/>
        </a:xfrm>
      </p:grpSpPr>
      <p:sp>
        <p:nvSpPr>
          <p:cNvPr id="58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81"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2"/>
          </p:nvPr>
        </p:nvSpPr>
        <p:spPr/>
        <p:txBody>
          <a:bodyPr/>
          <a:p>
            <a:fld id="{A31A568D-ECFD-4CAB-893E-88FF4274C156}" type="slidenum">
              <a:t>&lt;#&gt;</a:t>
            </a:fld>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2">
    <p:spTree>
      <p:nvGrpSpPr>
        <p:cNvPr id="1" name=""/>
        <p:cNvGrpSpPr/>
        <p:nvPr/>
      </p:nvGrpSpPr>
      <p:grpSpPr>
        <a:xfrm>
          <a:off x="0" y="0"/>
          <a:ext cx="0" cy="0"/>
          <a:chOff x="0" y="0"/>
          <a:chExt cx="0" cy="0"/>
        </a:xfrm>
      </p:grpSpPr>
      <p:sp>
        <p:nvSpPr>
          <p:cNvPr id="58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85"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3"/>
          </p:nvPr>
        </p:nvSpPr>
        <p:spPr/>
        <p:txBody>
          <a:bodyPr/>
          <a:p>
            <a:fld id="{969F82ED-3C55-46EB-AA91-863AA644BB84}"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icture with Caption">
    <p:spTree>
      <p:nvGrpSpPr>
        <p:cNvPr id="1" name=""/>
        <p:cNvGrpSpPr/>
        <p:nvPr/>
      </p:nvGrpSpPr>
      <p:grpSpPr>
        <a:xfrm>
          <a:off x="0" y="0"/>
          <a:ext cx="0" cy="0"/>
          <a:chOff x="0" y="0"/>
          <a:chExt cx="0" cy="0"/>
        </a:xfrm>
      </p:grpSpPr>
      <p:sp>
        <p:nvSpPr>
          <p:cNvPr id="7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31"/>
          </p:nvPr>
        </p:nvSpPr>
        <p:spPr/>
        <p:txBody>
          <a:bodyPr/>
          <a:p>
            <a:r>
              <a:t>Footer</a:t>
            </a:r>
          </a:p>
        </p:txBody>
      </p:sp>
      <p:sp>
        <p:nvSpPr>
          <p:cNvPr id="5" name="PlaceHolder 4"/>
          <p:cNvSpPr>
            <a:spLocks noGrp="1"/>
          </p:cNvSpPr>
          <p:nvPr>
            <p:ph type="sldNum" idx="32"/>
          </p:nvPr>
        </p:nvSpPr>
        <p:spPr/>
        <p:txBody>
          <a:bodyPr/>
          <a:p>
            <a:fld id="{CE7C5DE8-DF3D-4B2C-9226-C03C36B1E928}" type="slidenum">
              <a:t>&lt;#&gt;</a:t>
            </a:fld>
          </a:p>
        </p:txBody>
      </p:sp>
      <p:sp>
        <p:nvSpPr>
          <p:cNvPr id="6" name="PlaceHolder 5"/>
          <p:cNvSpPr>
            <a:spLocks noGrp="1"/>
          </p:cNvSpPr>
          <p:nvPr>
            <p:ph type="dt" idx="33"/>
          </p:nvPr>
        </p:nvSpPr>
        <p:spPr/>
        <p:txBody>
          <a:bodyPr/>
          <a:p>
            <a:r>
              <a:rPr lang="en-US"/>
              <a:t/>
            </a: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3">
    <p:spTree>
      <p:nvGrpSpPr>
        <p:cNvPr id="1" name=""/>
        <p:cNvGrpSpPr/>
        <p:nvPr/>
      </p:nvGrpSpPr>
      <p:grpSpPr>
        <a:xfrm>
          <a:off x="0" y="0"/>
          <a:ext cx="0" cy="0"/>
          <a:chOff x="0" y="0"/>
          <a:chExt cx="0" cy="0"/>
        </a:xfrm>
      </p:grpSpPr>
      <p:sp>
        <p:nvSpPr>
          <p:cNvPr id="58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90"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4"/>
          </p:nvPr>
        </p:nvSpPr>
        <p:spPr/>
        <p:txBody>
          <a:bodyPr/>
          <a:p>
            <a:fld id="{2D1192E9-95B6-477C-A2EC-2EC435E7105F}" type="slidenum">
              <a:t>&lt;#&gt;</a:t>
            </a:fld>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4">
    <p:spTree>
      <p:nvGrpSpPr>
        <p:cNvPr id="1" name=""/>
        <p:cNvGrpSpPr/>
        <p:nvPr/>
      </p:nvGrpSpPr>
      <p:grpSpPr>
        <a:xfrm>
          <a:off x="0" y="0"/>
          <a:ext cx="0" cy="0"/>
          <a:chOff x="0" y="0"/>
          <a:chExt cx="0" cy="0"/>
        </a:xfrm>
      </p:grpSpPr>
      <p:sp>
        <p:nvSpPr>
          <p:cNvPr id="59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94"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5"/>
          </p:nvPr>
        </p:nvSpPr>
        <p:spPr/>
        <p:txBody>
          <a:bodyPr/>
          <a:p>
            <a:fld id="{BBA0E5A1-4A42-4453-BD1E-B32816E8B0DA}" type="slidenum">
              <a:t>&lt;#&gt;</a:t>
            </a:fld>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5">
    <p:spTree>
      <p:nvGrpSpPr>
        <p:cNvPr id="1" name=""/>
        <p:cNvGrpSpPr/>
        <p:nvPr/>
      </p:nvGrpSpPr>
      <p:grpSpPr>
        <a:xfrm>
          <a:off x="0" y="0"/>
          <a:ext cx="0" cy="0"/>
          <a:chOff x="0" y="0"/>
          <a:chExt cx="0" cy="0"/>
        </a:xfrm>
      </p:grpSpPr>
      <p:sp>
        <p:nvSpPr>
          <p:cNvPr id="59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9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6"/>
          </p:nvPr>
        </p:nvSpPr>
        <p:spPr/>
        <p:txBody>
          <a:bodyPr/>
          <a:p>
            <a:fld id="{5F8E82BA-D35B-432A-AA83-B653D733A95B}" type="slidenum">
              <a:t>&lt;#&gt;</a:t>
            </a:fld>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6">
    <p:spTree>
      <p:nvGrpSpPr>
        <p:cNvPr id="1" name=""/>
        <p:cNvGrpSpPr/>
        <p:nvPr/>
      </p:nvGrpSpPr>
      <p:grpSpPr>
        <a:xfrm>
          <a:off x="0" y="0"/>
          <a:ext cx="0" cy="0"/>
          <a:chOff x="0" y="0"/>
          <a:chExt cx="0" cy="0"/>
        </a:xfrm>
      </p:grpSpPr>
      <p:sp>
        <p:nvSpPr>
          <p:cNvPr id="60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0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7"/>
          </p:nvPr>
        </p:nvSpPr>
        <p:spPr/>
        <p:txBody>
          <a:bodyPr/>
          <a:p>
            <a:fld id="{7B5D3E62-5E3E-4B19-9F0B-E5C7A9DB3B57}" type="slidenum">
              <a:t>&lt;#&gt;</a:t>
            </a:fld>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7">
    <p:spTree>
      <p:nvGrpSpPr>
        <p:cNvPr id="1" name=""/>
        <p:cNvGrpSpPr/>
        <p:nvPr/>
      </p:nvGrpSpPr>
      <p:grpSpPr>
        <a:xfrm>
          <a:off x="0" y="0"/>
          <a:ext cx="0" cy="0"/>
          <a:chOff x="0" y="0"/>
          <a:chExt cx="0" cy="0"/>
        </a:xfrm>
      </p:grpSpPr>
      <p:sp>
        <p:nvSpPr>
          <p:cNvPr id="60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0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8"/>
          </p:nvPr>
        </p:nvSpPr>
        <p:spPr/>
        <p:txBody>
          <a:bodyPr/>
          <a:p>
            <a:fld id="{F7EA11F5-5E57-4406-9A4B-0F5B2AA66460}" type="slidenum">
              <a:t>&lt;#&gt;</a:t>
            </a:fld>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8">
    <p:spTree>
      <p:nvGrpSpPr>
        <p:cNvPr id="1" name=""/>
        <p:cNvGrpSpPr/>
        <p:nvPr/>
      </p:nvGrpSpPr>
      <p:grpSpPr>
        <a:xfrm>
          <a:off x="0" y="0"/>
          <a:ext cx="0" cy="0"/>
          <a:chOff x="0" y="0"/>
          <a:chExt cx="0" cy="0"/>
        </a:xfrm>
      </p:grpSpPr>
      <p:sp>
        <p:nvSpPr>
          <p:cNvPr id="61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1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59"/>
          </p:nvPr>
        </p:nvSpPr>
        <p:spPr/>
        <p:txBody>
          <a:bodyPr/>
          <a:p>
            <a:fld id="{45E07AA8-8FB6-4CB7-99C3-F01FA35D2143}" type="slidenum">
              <a:t>&lt;#&gt;</a:t>
            </a:fld>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59">
    <p:spTree>
      <p:nvGrpSpPr>
        <p:cNvPr id="1" name=""/>
        <p:cNvGrpSpPr/>
        <p:nvPr/>
      </p:nvGrpSpPr>
      <p:grpSpPr>
        <a:xfrm>
          <a:off x="0" y="0"/>
          <a:ext cx="0" cy="0"/>
          <a:chOff x="0" y="0"/>
          <a:chExt cx="0" cy="0"/>
        </a:xfrm>
      </p:grpSpPr>
      <p:sp>
        <p:nvSpPr>
          <p:cNvPr id="61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1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0"/>
          </p:nvPr>
        </p:nvSpPr>
        <p:spPr/>
        <p:txBody>
          <a:bodyPr/>
          <a:p>
            <a:fld id="{5DCA00CB-F009-4AED-80BE-9DD49934F2B2}" type="slidenum">
              <a:t>&lt;#&gt;</a:t>
            </a:fld>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0">
    <p:spTree>
      <p:nvGrpSpPr>
        <p:cNvPr id="1" name=""/>
        <p:cNvGrpSpPr/>
        <p:nvPr/>
      </p:nvGrpSpPr>
      <p:grpSpPr>
        <a:xfrm>
          <a:off x="0" y="0"/>
          <a:ext cx="0" cy="0"/>
          <a:chOff x="0" y="0"/>
          <a:chExt cx="0" cy="0"/>
        </a:xfrm>
      </p:grpSpPr>
      <p:sp>
        <p:nvSpPr>
          <p:cNvPr id="61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20"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1"/>
          </p:nvPr>
        </p:nvSpPr>
        <p:spPr/>
        <p:txBody>
          <a:bodyPr/>
          <a:p>
            <a:fld id="{E5B1250D-6469-467B-8271-EA28991E5A23}" type="slidenum">
              <a:t>&lt;#&gt;</a:t>
            </a:fld>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1">
    <p:spTree>
      <p:nvGrpSpPr>
        <p:cNvPr id="1" name=""/>
        <p:cNvGrpSpPr/>
        <p:nvPr/>
      </p:nvGrpSpPr>
      <p:grpSpPr>
        <a:xfrm>
          <a:off x="0" y="0"/>
          <a:ext cx="0" cy="0"/>
          <a:chOff x="0" y="0"/>
          <a:chExt cx="0" cy="0"/>
        </a:xfrm>
      </p:grpSpPr>
      <p:sp>
        <p:nvSpPr>
          <p:cNvPr id="62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24"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2"/>
          </p:nvPr>
        </p:nvSpPr>
        <p:spPr/>
        <p:txBody>
          <a:bodyPr/>
          <a:p>
            <a:fld id="{7BCC70D2-F30B-4AC9-BE3D-3981D419B7A2}" type="slidenum">
              <a:t>&lt;#&gt;</a:t>
            </a:fld>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2">
    <p:spTree>
      <p:nvGrpSpPr>
        <p:cNvPr id="1" name=""/>
        <p:cNvGrpSpPr/>
        <p:nvPr/>
      </p:nvGrpSpPr>
      <p:grpSpPr>
        <a:xfrm>
          <a:off x="0" y="0"/>
          <a:ext cx="0" cy="0"/>
          <a:chOff x="0" y="0"/>
          <a:chExt cx="0" cy="0"/>
        </a:xfrm>
      </p:grpSpPr>
      <p:sp>
        <p:nvSpPr>
          <p:cNvPr id="62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2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3"/>
          </p:nvPr>
        </p:nvSpPr>
        <p:spPr/>
        <p:txBody>
          <a:bodyPr/>
          <a:p>
            <a:fld id="{7F93BEAF-68D4-426D-9E51-0F7E4522C14E}"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8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34"/>
          </p:nvPr>
        </p:nvSpPr>
        <p:spPr/>
        <p:txBody>
          <a:bodyPr/>
          <a:p>
            <a:r>
              <a:t>Footer</a:t>
            </a:r>
          </a:p>
        </p:txBody>
      </p:sp>
      <p:sp>
        <p:nvSpPr>
          <p:cNvPr id="5" name="PlaceHolder 4"/>
          <p:cNvSpPr>
            <a:spLocks noGrp="1"/>
          </p:cNvSpPr>
          <p:nvPr>
            <p:ph type="sldNum" idx="35"/>
          </p:nvPr>
        </p:nvSpPr>
        <p:spPr/>
        <p:txBody>
          <a:bodyPr/>
          <a:p>
            <a:fld id="{6135A5BE-3AA9-4DDE-AD01-7006549FB53B}" type="slidenum">
              <a:t>&lt;#&gt;</a:t>
            </a:fld>
          </a:p>
        </p:txBody>
      </p:sp>
      <p:sp>
        <p:nvSpPr>
          <p:cNvPr id="6" name="PlaceHolder 5"/>
          <p:cNvSpPr>
            <a:spLocks noGrp="1"/>
          </p:cNvSpPr>
          <p:nvPr>
            <p:ph type="dt" idx="36"/>
          </p:nvPr>
        </p:nvSpPr>
        <p:spPr/>
        <p:txBody>
          <a:bodyPr/>
          <a:p>
            <a:r>
              <a:rPr lang="en-US"/>
              <a:t/>
            </a: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3">
    <p:spTree>
      <p:nvGrpSpPr>
        <p:cNvPr id="1" name=""/>
        <p:cNvGrpSpPr/>
        <p:nvPr/>
      </p:nvGrpSpPr>
      <p:grpSpPr>
        <a:xfrm>
          <a:off x="0" y="0"/>
          <a:ext cx="0" cy="0"/>
          <a:chOff x="0" y="0"/>
          <a:chExt cx="0" cy="0"/>
        </a:xfrm>
      </p:grpSpPr>
      <p:sp>
        <p:nvSpPr>
          <p:cNvPr id="63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3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4"/>
          </p:nvPr>
        </p:nvSpPr>
        <p:spPr/>
        <p:txBody>
          <a:bodyPr/>
          <a:p>
            <a:fld id="{C819FA33-7777-4FD4-AAA7-61A634E466DB}" type="slidenum">
              <a:t>&lt;#&gt;</a:t>
            </a:fld>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4">
    <p:spTree>
      <p:nvGrpSpPr>
        <p:cNvPr id="1" name=""/>
        <p:cNvGrpSpPr/>
        <p:nvPr/>
      </p:nvGrpSpPr>
      <p:grpSpPr>
        <a:xfrm>
          <a:off x="0" y="0"/>
          <a:ext cx="0" cy="0"/>
          <a:chOff x="0" y="0"/>
          <a:chExt cx="0" cy="0"/>
        </a:xfrm>
      </p:grpSpPr>
      <p:sp>
        <p:nvSpPr>
          <p:cNvPr id="63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3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5"/>
          </p:nvPr>
        </p:nvSpPr>
        <p:spPr/>
        <p:txBody>
          <a:bodyPr/>
          <a:p>
            <a:fld id="{16A9D7A0-E2A4-4909-8606-5890AB12B810}" type="slidenum">
              <a:t>&lt;#&gt;</a:t>
            </a:fld>
          </a:p>
        </p:txBody>
      </p:sp>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5">
    <p:spTree>
      <p:nvGrpSpPr>
        <p:cNvPr id="1" name=""/>
        <p:cNvGrpSpPr/>
        <p:nvPr/>
      </p:nvGrpSpPr>
      <p:grpSpPr>
        <a:xfrm>
          <a:off x="0" y="0"/>
          <a:ext cx="0" cy="0"/>
          <a:chOff x="0" y="0"/>
          <a:chExt cx="0" cy="0"/>
        </a:xfrm>
      </p:grpSpPr>
      <p:sp>
        <p:nvSpPr>
          <p:cNvPr id="63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40"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6"/>
          </p:nvPr>
        </p:nvSpPr>
        <p:spPr/>
        <p:txBody>
          <a:bodyPr/>
          <a:p>
            <a:fld id="{6FB24353-BF0A-40AA-8C26-9E83A4091F2A}" type="slidenum">
              <a:t>&lt;#&gt;</a:t>
            </a:fld>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6">
    <p:spTree>
      <p:nvGrpSpPr>
        <p:cNvPr id="1" name=""/>
        <p:cNvGrpSpPr/>
        <p:nvPr/>
      </p:nvGrpSpPr>
      <p:grpSpPr>
        <a:xfrm>
          <a:off x="0" y="0"/>
          <a:ext cx="0" cy="0"/>
          <a:chOff x="0" y="0"/>
          <a:chExt cx="0" cy="0"/>
        </a:xfrm>
      </p:grpSpPr>
      <p:sp>
        <p:nvSpPr>
          <p:cNvPr id="64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44"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7"/>
          </p:nvPr>
        </p:nvSpPr>
        <p:spPr/>
        <p:txBody>
          <a:bodyPr/>
          <a:p>
            <a:fld id="{AADBFF81-568B-4BEE-BCE8-13EF38465A20}" type="slidenum">
              <a:t>&lt;#&gt;</a:t>
            </a:fld>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7">
    <p:spTree>
      <p:nvGrpSpPr>
        <p:cNvPr id="1" name=""/>
        <p:cNvGrpSpPr/>
        <p:nvPr/>
      </p:nvGrpSpPr>
      <p:grpSpPr>
        <a:xfrm>
          <a:off x="0" y="0"/>
          <a:ext cx="0" cy="0"/>
          <a:chOff x="0" y="0"/>
          <a:chExt cx="0" cy="0"/>
        </a:xfrm>
      </p:grpSpPr>
      <p:sp>
        <p:nvSpPr>
          <p:cNvPr id="64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4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8"/>
          </p:nvPr>
        </p:nvSpPr>
        <p:spPr/>
        <p:txBody>
          <a:bodyPr/>
          <a:p>
            <a:fld id="{36FA79D4-1296-40F9-A864-1C37B208856E}" type="slidenum">
              <a:t>&lt;#&gt;</a:t>
            </a:fld>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8">
    <p:spTree>
      <p:nvGrpSpPr>
        <p:cNvPr id="1" name=""/>
        <p:cNvGrpSpPr/>
        <p:nvPr/>
      </p:nvGrpSpPr>
      <p:grpSpPr>
        <a:xfrm>
          <a:off x="0" y="0"/>
          <a:ext cx="0" cy="0"/>
          <a:chOff x="0" y="0"/>
          <a:chExt cx="0" cy="0"/>
        </a:xfrm>
      </p:grpSpPr>
      <p:sp>
        <p:nvSpPr>
          <p:cNvPr id="65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5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69"/>
          </p:nvPr>
        </p:nvSpPr>
        <p:spPr/>
        <p:txBody>
          <a:bodyPr/>
          <a:p>
            <a:fld id="{1367E4B5-C0CD-45C6-8E92-FCB6AF8DDB44}" type="slidenum">
              <a:t>&lt;#&gt;</a:t>
            </a:fld>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69">
    <p:spTree>
      <p:nvGrpSpPr>
        <p:cNvPr id="1" name=""/>
        <p:cNvGrpSpPr/>
        <p:nvPr/>
      </p:nvGrpSpPr>
      <p:grpSpPr>
        <a:xfrm>
          <a:off x="0" y="0"/>
          <a:ext cx="0" cy="0"/>
          <a:chOff x="0" y="0"/>
          <a:chExt cx="0" cy="0"/>
        </a:xfrm>
      </p:grpSpPr>
      <p:sp>
        <p:nvSpPr>
          <p:cNvPr id="65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5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0"/>
          </p:nvPr>
        </p:nvSpPr>
        <p:spPr/>
        <p:txBody>
          <a:bodyPr/>
          <a:p>
            <a:fld id="{85216C4B-50FD-4462-A3B1-0CB8B6A33C28}" type="slidenum">
              <a:t>&lt;#&gt;</a:t>
            </a:fld>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0">
    <p:spTree>
      <p:nvGrpSpPr>
        <p:cNvPr id="1" name=""/>
        <p:cNvGrpSpPr/>
        <p:nvPr/>
      </p:nvGrpSpPr>
      <p:grpSpPr>
        <a:xfrm>
          <a:off x="0" y="0"/>
          <a:ext cx="0" cy="0"/>
          <a:chOff x="0" y="0"/>
          <a:chExt cx="0" cy="0"/>
        </a:xfrm>
      </p:grpSpPr>
      <p:sp>
        <p:nvSpPr>
          <p:cNvPr id="65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60"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1"/>
          </p:nvPr>
        </p:nvSpPr>
        <p:spPr/>
        <p:txBody>
          <a:bodyPr/>
          <a:p>
            <a:fld id="{D6BFFB70-BBD4-44AC-8B11-DE93488BA019}" type="slidenum">
              <a:t>&lt;#&gt;</a:t>
            </a:fld>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1">
    <p:spTree>
      <p:nvGrpSpPr>
        <p:cNvPr id="1" name=""/>
        <p:cNvGrpSpPr/>
        <p:nvPr/>
      </p:nvGrpSpPr>
      <p:grpSpPr>
        <a:xfrm>
          <a:off x="0" y="0"/>
          <a:ext cx="0" cy="0"/>
          <a:chOff x="0" y="0"/>
          <a:chExt cx="0" cy="0"/>
        </a:xfrm>
      </p:grpSpPr>
      <p:sp>
        <p:nvSpPr>
          <p:cNvPr id="66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64"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2"/>
          </p:nvPr>
        </p:nvSpPr>
        <p:spPr/>
        <p:txBody>
          <a:bodyPr/>
          <a:p>
            <a:fld id="{0D2A4CB6-353A-447F-983B-69E6C77E5DA4}" type="slidenum">
              <a:t>&lt;#&gt;</a:t>
            </a:fld>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2">
    <p:spTree>
      <p:nvGrpSpPr>
        <p:cNvPr id="1" name=""/>
        <p:cNvGrpSpPr/>
        <p:nvPr/>
      </p:nvGrpSpPr>
      <p:grpSpPr>
        <a:xfrm>
          <a:off x="0" y="0"/>
          <a:ext cx="0" cy="0"/>
          <a:chOff x="0" y="0"/>
          <a:chExt cx="0" cy="0"/>
        </a:xfrm>
      </p:grpSpPr>
      <p:sp>
        <p:nvSpPr>
          <p:cNvPr id="66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69"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3"/>
          </p:nvPr>
        </p:nvSpPr>
        <p:spPr/>
        <p:txBody>
          <a:bodyPr/>
          <a:p>
            <a:fld id="{FC60967F-9525-4F17-9888-D6DE84708478}"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
    <p:spTree>
      <p:nvGrpSpPr>
        <p:cNvPr id="1" name=""/>
        <p:cNvGrpSpPr/>
        <p:nvPr/>
      </p:nvGrpSpPr>
      <p:grpSpPr>
        <a:xfrm>
          <a:off x="0" y="0"/>
          <a:ext cx="0" cy="0"/>
          <a:chOff x="0" y="0"/>
          <a:chExt cx="0" cy="0"/>
        </a:xfrm>
      </p:grpSpPr>
      <p:sp>
        <p:nvSpPr>
          <p:cNvPr id="8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9"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37"/>
          </p:nvPr>
        </p:nvSpPr>
        <p:spPr/>
        <p:txBody>
          <a:bodyPr/>
          <a:p>
            <a:r>
              <a:t>Footer</a:t>
            </a:r>
          </a:p>
        </p:txBody>
      </p:sp>
      <p:sp>
        <p:nvSpPr>
          <p:cNvPr id="5" name="PlaceHolder 4"/>
          <p:cNvSpPr>
            <a:spLocks noGrp="1"/>
          </p:cNvSpPr>
          <p:nvPr>
            <p:ph type="sldNum" idx="38"/>
          </p:nvPr>
        </p:nvSpPr>
        <p:spPr/>
        <p:txBody>
          <a:bodyPr/>
          <a:p>
            <a:fld id="{ED8E8CB1-0CF1-4CF0-B515-DFA180B4F17C}" type="slidenum">
              <a:t>&lt;#&gt;</a:t>
            </a:fld>
          </a:p>
        </p:txBody>
      </p:sp>
      <p:sp>
        <p:nvSpPr>
          <p:cNvPr id="6" name="PlaceHolder 5"/>
          <p:cNvSpPr>
            <a:spLocks noGrp="1"/>
          </p:cNvSpPr>
          <p:nvPr>
            <p:ph type="dt" idx="39"/>
          </p:nvPr>
        </p:nvSpPr>
        <p:spPr/>
        <p:txBody>
          <a:bodyPr/>
          <a:p>
            <a:r>
              <a:rPr lang="en-US"/>
              <a:t/>
            </a:r>
          </a:p>
        </p:txBody>
      </p:sp>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3">
    <p:spTree>
      <p:nvGrpSpPr>
        <p:cNvPr id="1" name=""/>
        <p:cNvGrpSpPr/>
        <p:nvPr/>
      </p:nvGrpSpPr>
      <p:grpSpPr>
        <a:xfrm>
          <a:off x="0" y="0"/>
          <a:ext cx="0" cy="0"/>
          <a:chOff x="0" y="0"/>
          <a:chExt cx="0" cy="0"/>
        </a:xfrm>
      </p:grpSpPr>
      <p:sp>
        <p:nvSpPr>
          <p:cNvPr id="67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7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4"/>
          </p:nvPr>
        </p:nvSpPr>
        <p:spPr/>
        <p:txBody>
          <a:bodyPr/>
          <a:p>
            <a:fld id="{844F2C89-555A-4D9B-9492-DF269FB1FB38}" type="slidenum">
              <a:t>&lt;#&gt;</a:t>
            </a:fld>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4">
    <p:spTree>
      <p:nvGrpSpPr>
        <p:cNvPr id="1" name=""/>
        <p:cNvGrpSpPr/>
        <p:nvPr/>
      </p:nvGrpSpPr>
      <p:grpSpPr>
        <a:xfrm>
          <a:off x="0" y="0"/>
          <a:ext cx="0" cy="0"/>
          <a:chOff x="0" y="0"/>
          <a:chExt cx="0" cy="0"/>
        </a:xfrm>
      </p:grpSpPr>
      <p:sp>
        <p:nvSpPr>
          <p:cNvPr id="67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7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5"/>
          </p:nvPr>
        </p:nvSpPr>
        <p:spPr/>
        <p:txBody>
          <a:bodyPr/>
          <a:p>
            <a:fld id="{F6013E1B-CED3-4E6D-A314-BED4D42B4D49}" type="slidenum">
              <a:t>&lt;#&gt;</a:t>
            </a:fld>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5">
    <p:spTree>
      <p:nvGrpSpPr>
        <p:cNvPr id="1" name=""/>
        <p:cNvGrpSpPr/>
        <p:nvPr/>
      </p:nvGrpSpPr>
      <p:grpSpPr>
        <a:xfrm>
          <a:off x="0" y="0"/>
          <a:ext cx="0" cy="0"/>
          <a:chOff x="0" y="0"/>
          <a:chExt cx="0" cy="0"/>
        </a:xfrm>
      </p:grpSpPr>
      <p:sp>
        <p:nvSpPr>
          <p:cNvPr id="68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8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6"/>
          </p:nvPr>
        </p:nvSpPr>
        <p:spPr/>
        <p:txBody>
          <a:bodyPr/>
          <a:p>
            <a:fld id="{6C8E84FF-4821-4855-A72C-D59D275CC581}" type="slidenum">
              <a:t>&lt;#&gt;</a:t>
            </a:fld>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6">
    <p:spTree>
      <p:nvGrpSpPr>
        <p:cNvPr id="1" name=""/>
        <p:cNvGrpSpPr/>
        <p:nvPr/>
      </p:nvGrpSpPr>
      <p:grpSpPr>
        <a:xfrm>
          <a:off x="0" y="0"/>
          <a:ext cx="0" cy="0"/>
          <a:chOff x="0" y="0"/>
          <a:chExt cx="0" cy="0"/>
        </a:xfrm>
      </p:grpSpPr>
      <p:sp>
        <p:nvSpPr>
          <p:cNvPr id="68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8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7"/>
          </p:nvPr>
        </p:nvSpPr>
        <p:spPr/>
        <p:txBody>
          <a:bodyPr/>
          <a:p>
            <a:fld id="{BBA5420B-4F3D-4BF8-9D6F-9B33EA46CADC}" type="slidenum">
              <a:t>&lt;#&gt;</a:t>
            </a:fld>
          </a:p>
        </p:txBody>
      </p:sp>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7">
    <p:spTree>
      <p:nvGrpSpPr>
        <p:cNvPr id="1" name=""/>
        <p:cNvGrpSpPr/>
        <p:nvPr/>
      </p:nvGrpSpPr>
      <p:grpSpPr>
        <a:xfrm>
          <a:off x="0" y="0"/>
          <a:ext cx="0" cy="0"/>
          <a:chOff x="0" y="0"/>
          <a:chExt cx="0" cy="0"/>
        </a:xfrm>
      </p:grpSpPr>
      <p:sp>
        <p:nvSpPr>
          <p:cNvPr id="69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9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8"/>
          </p:nvPr>
        </p:nvSpPr>
        <p:spPr/>
        <p:txBody>
          <a:bodyPr/>
          <a:p>
            <a:fld id="{CA37B818-5901-47E5-9C9C-5F1656FEEAFD}" type="slidenum">
              <a:t>&lt;#&gt;</a:t>
            </a:fld>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8">
    <p:spTree>
      <p:nvGrpSpPr>
        <p:cNvPr id="1" name=""/>
        <p:cNvGrpSpPr/>
        <p:nvPr/>
      </p:nvGrpSpPr>
      <p:grpSpPr>
        <a:xfrm>
          <a:off x="0" y="0"/>
          <a:ext cx="0" cy="0"/>
          <a:chOff x="0" y="0"/>
          <a:chExt cx="0" cy="0"/>
        </a:xfrm>
      </p:grpSpPr>
      <p:sp>
        <p:nvSpPr>
          <p:cNvPr id="69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9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79"/>
          </p:nvPr>
        </p:nvSpPr>
        <p:spPr/>
        <p:txBody>
          <a:bodyPr/>
          <a:p>
            <a:fld id="{BF729386-34A4-4295-89C3-0889E5F757CD}" type="slidenum">
              <a:t>&lt;#&gt;</a:t>
            </a:fld>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79">
    <p:spTree>
      <p:nvGrpSpPr>
        <p:cNvPr id="1" name=""/>
        <p:cNvGrpSpPr/>
        <p:nvPr/>
      </p:nvGrpSpPr>
      <p:grpSpPr>
        <a:xfrm>
          <a:off x="0" y="0"/>
          <a:ext cx="0" cy="0"/>
          <a:chOff x="0" y="0"/>
          <a:chExt cx="0" cy="0"/>
        </a:xfrm>
      </p:grpSpPr>
      <p:sp>
        <p:nvSpPr>
          <p:cNvPr id="70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01"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0"/>
          </p:nvPr>
        </p:nvSpPr>
        <p:spPr/>
        <p:txBody>
          <a:bodyPr/>
          <a:p>
            <a:fld id="{BA90C207-6DCC-43A0-B5B3-2C9BA32A3B69}" type="slidenum">
              <a:t>&lt;#&gt;</a:t>
            </a:fld>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0">
    <p:spTree>
      <p:nvGrpSpPr>
        <p:cNvPr id="1" name=""/>
        <p:cNvGrpSpPr/>
        <p:nvPr/>
      </p:nvGrpSpPr>
      <p:grpSpPr>
        <a:xfrm>
          <a:off x="0" y="0"/>
          <a:ext cx="0" cy="0"/>
          <a:chOff x="0" y="0"/>
          <a:chExt cx="0" cy="0"/>
        </a:xfrm>
      </p:grpSpPr>
      <p:sp>
        <p:nvSpPr>
          <p:cNvPr id="70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0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1"/>
          </p:nvPr>
        </p:nvSpPr>
        <p:spPr/>
        <p:txBody>
          <a:bodyPr/>
          <a:p>
            <a:fld id="{BDA9B724-A2D5-4F7E-BB98-566A306E608A}" type="slidenum">
              <a:t>&lt;#&gt;</a:t>
            </a:fld>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1">
    <p:spTree>
      <p:nvGrpSpPr>
        <p:cNvPr id="1" name=""/>
        <p:cNvGrpSpPr/>
        <p:nvPr/>
      </p:nvGrpSpPr>
      <p:grpSpPr>
        <a:xfrm>
          <a:off x="0" y="0"/>
          <a:ext cx="0" cy="0"/>
          <a:chOff x="0" y="0"/>
          <a:chExt cx="0" cy="0"/>
        </a:xfrm>
      </p:grpSpPr>
      <p:sp>
        <p:nvSpPr>
          <p:cNvPr id="71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11"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2"/>
          </p:nvPr>
        </p:nvSpPr>
        <p:spPr/>
        <p:txBody>
          <a:bodyPr/>
          <a:p>
            <a:fld id="{5FCC043D-8123-4FCD-9EF9-39F7402C082A}" type="slidenum">
              <a:t>&lt;#&gt;</a:t>
            </a:fld>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2">
    <p:spTree>
      <p:nvGrpSpPr>
        <p:cNvPr id="1" name=""/>
        <p:cNvGrpSpPr/>
        <p:nvPr/>
      </p:nvGrpSpPr>
      <p:grpSpPr>
        <a:xfrm>
          <a:off x="0" y="0"/>
          <a:ext cx="0" cy="0"/>
          <a:chOff x="0" y="0"/>
          <a:chExt cx="0" cy="0"/>
        </a:xfrm>
      </p:grpSpPr>
      <p:sp>
        <p:nvSpPr>
          <p:cNvPr id="71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15"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3"/>
          </p:nvPr>
        </p:nvSpPr>
        <p:spPr/>
        <p:txBody>
          <a:bodyPr/>
          <a:p>
            <a:fld id="{9F24E600-B7CC-4A9C-A44B-3E83D355D18B}"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
    <p:spTree>
      <p:nvGrpSpPr>
        <p:cNvPr id="1" name=""/>
        <p:cNvGrpSpPr/>
        <p:nvPr/>
      </p:nvGrpSpPr>
      <p:grpSpPr>
        <a:xfrm>
          <a:off x="0" y="0"/>
          <a:ext cx="0" cy="0"/>
          <a:chOff x="0" y="0"/>
          <a:chExt cx="0" cy="0"/>
        </a:xfrm>
      </p:grpSpPr>
      <p:sp>
        <p:nvSpPr>
          <p:cNvPr id="9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40"/>
          </p:nvPr>
        </p:nvSpPr>
        <p:spPr/>
        <p:txBody>
          <a:bodyPr/>
          <a:p>
            <a:r>
              <a:t>Footer</a:t>
            </a:r>
          </a:p>
        </p:txBody>
      </p:sp>
      <p:sp>
        <p:nvSpPr>
          <p:cNvPr id="5" name="PlaceHolder 4"/>
          <p:cNvSpPr>
            <a:spLocks noGrp="1"/>
          </p:cNvSpPr>
          <p:nvPr>
            <p:ph type="sldNum" idx="41"/>
          </p:nvPr>
        </p:nvSpPr>
        <p:spPr/>
        <p:txBody>
          <a:bodyPr/>
          <a:p>
            <a:fld id="{3B7AAFC0-EC0E-48A1-ABE7-17C3CE3E288C}" type="slidenum">
              <a:t>&lt;#&gt;</a:t>
            </a:fld>
          </a:p>
        </p:txBody>
      </p:sp>
      <p:sp>
        <p:nvSpPr>
          <p:cNvPr id="6" name="PlaceHolder 5"/>
          <p:cNvSpPr>
            <a:spLocks noGrp="1"/>
          </p:cNvSpPr>
          <p:nvPr>
            <p:ph type="dt" idx="42"/>
          </p:nvPr>
        </p:nvSpPr>
        <p:spPr/>
        <p:txBody>
          <a:bodyPr/>
          <a:p>
            <a:r>
              <a:rPr lang="en-US"/>
              <a:t/>
            </a: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3">
    <p:spTree>
      <p:nvGrpSpPr>
        <p:cNvPr id="1" name=""/>
        <p:cNvGrpSpPr/>
        <p:nvPr/>
      </p:nvGrpSpPr>
      <p:grpSpPr>
        <a:xfrm>
          <a:off x="0" y="0"/>
          <a:ext cx="0" cy="0"/>
          <a:chOff x="0" y="0"/>
          <a:chExt cx="0" cy="0"/>
        </a:xfrm>
      </p:grpSpPr>
      <p:sp>
        <p:nvSpPr>
          <p:cNvPr id="71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20"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4"/>
          </p:nvPr>
        </p:nvSpPr>
        <p:spPr/>
        <p:txBody>
          <a:bodyPr/>
          <a:p>
            <a:fld id="{41F1BF3F-E276-43B7-95FB-33CB3213FA38}" type="slidenum">
              <a:t>&lt;#&gt;</a:t>
            </a:fld>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4">
    <p:spTree>
      <p:nvGrpSpPr>
        <p:cNvPr id="1" name=""/>
        <p:cNvGrpSpPr/>
        <p:nvPr/>
      </p:nvGrpSpPr>
      <p:grpSpPr>
        <a:xfrm>
          <a:off x="0" y="0"/>
          <a:ext cx="0" cy="0"/>
          <a:chOff x="0" y="0"/>
          <a:chExt cx="0" cy="0"/>
        </a:xfrm>
      </p:grpSpPr>
      <p:sp>
        <p:nvSpPr>
          <p:cNvPr id="72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24"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5"/>
          </p:nvPr>
        </p:nvSpPr>
        <p:spPr/>
        <p:txBody>
          <a:bodyPr/>
          <a:p>
            <a:fld id="{F81A803A-ADA9-4F16-8B7D-76E816BC3B16}" type="slidenum">
              <a:t>&lt;#&gt;</a:t>
            </a:fld>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5">
    <p:spTree>
      <p:nvGrpSpPr>
        <p:cNvPr id="1" name=""/>
        <p:cNvGrpSpPr/>
        <p:nvPr/>
      </p:nvGrpSpPr>
      <p:grpSpPr>
        <a:xfrm>
          <a:off x="0" y="0"/>
          <a:ext cx="0" cy="0"/>
          <a:chOff x="0" y="0"/>
          <a:chExt cx="0" cy="0"/>
        </a:xfrm>
      </p:grpSpPr>
      <p:sp>
        <p:nvSpPr>
          <p:cNvPr id="72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2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6"/>
          </p:nvPr>
        </p:nvSpPr>
        <p:spPr/>
        <p:txBody>
          <a:bodyPr/>
          <a:p>
            <a:fld id="{4DEB42D6-B1B7-4424-8515-F6229012ECE9}" type="slidenum">
              <a:t>&lt;#&gt;</a:t>
            </a:fld>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6">
    <p:spTree>
      <p:nvGrpSpPr>
        <p:cNvPr id="1" name=""/>
        <p:cNvGrpSpPr/>
        <p:nvPr/>
      </p:nvGrpSpPr>
      <p:grpSpPr>
        <a:xfrm>
          <a:off x="0" y="0"/>
          <a:ext cx="0" cy="0"/>
          <a:chOff x="0" y="0"/>
          <a:chExt cx="0" cy="0"/>
        </a:xfrm>
      </p:grpSpPr>
      <p:sp>
        <p:nvSpPr>
          <p:cNvPr id="73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3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7"/>
          </p:nvPr>
        </p:nvSpPr>
        <p:spPr/>
        <p:txBody>
          <a:bodyPr/>
          <a:p>
            <a:fld id="{E55278A8-1902-417F-ADBF-8D0D7CF4CC02}" type="slidenum">
              <a:t>&lt;#&gt;</a:t>
            </a:fld>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7">
    <p:spTree>
      <p:nvGrpSpPr>
        <p:cNvPr id="1" name=""/>
        <p:cNvGrpSpPr/>
        <p:nvPr/>
      </p:nvGrpSpPr>
      <p:grpSpPr>
        <a:xfrm>
          <a:off x="0" y="0"/>
          <a:ext cx="0" cy="0"/>
          <a:chOff x="0" y="0"/>
          <a:chExt cx="0" cy="0"/>
        </a:xfrm>
      </p:grpSpPr>
      <p:sp>
        <p:nvSpPr>
          <p:cNvPr id="73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3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8"/>
          </p:nvPr>
        </p:nvSpPr>
        <p:spPr/>
        <p:txBody>
          <a:bodyPr/>
          <a:p>
            <a:fld id="{2E2FD0CF-11CB-4EB3-AD3D-50A552BBE815}" type="slidenum">
              <a:t>&lt;#&gt;</a:t>
            </a:fld>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8">
    <p:spTree>
      <p:nvGrpSpPr>
        <p:cNvPr id="1" name=""/>
        <p:cNvGrpSpPr/>
        <p:nvPr/>
      </p:nvGrpSpPr>
      <p:grpSpPr>
        <a:xfrm>
          <a:off x="0" y="0"/>
          <a:ext cx="0" cy="0"/>
          <a:chOff x="0" y="0"/>
          <a:chExt cx="0" cy="0"/>
        </a:xfrm>
      </p:grpSpPr>
      <p:sp>
        <p:nvSpPr>
          <p:cNvPr id="74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4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89"/>
          </p:nvPr>
        </p:nvSpPr>
        <p:spPr/>
        <p:txBody>
          <a:bodyPr/>
          <a:p>
            <a:fld id="{F059257A-6FB5-4E6C-A282-B6AE9AE3413B}" type="slidenum">
              <a:t>&lt;#&gt;</a:t>
            </a:fld>
          </a:p>
        </p:txBody>
      </p:sp>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89">
    <p:spTree>
      <p:nvGrpSpPr>
        <p:cNvPr id="1" name=""/>
        <p:cNvGrpSpPr/>
        <p:nvPr/>
      </p:nvGrpSpPr>
      <p:grpSpPr>
        <a:xfrm>
          <a:off x="0" y="0"/>
          <a:ext cx="0" cy="0"/>
          <a:chOff x="0" y="0"/>
          <a:chExt cx="0" cy="0"/>
        </a:xfrm>
      </p:grpSpPr>
      <p:sp>
        <p:nvSpPr>
          <p:cNvPr id="74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4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0"/>
          </p:nvPr>
        </p:nvSpPr>
        <p:spPr/>
        <p:txBody>
          <a:bodyPr/>
          <a:p>
            <a:fld id="{0829213E-87E4-4D5D-8865-6C1700B3A2E6}" type="slidenum">
              <a:t>&lt;#&gt;</a:t>
            </a:fld>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0">
    <p:spTree>
      <p:nvGrpSpPr>
        <p:cNvPr id="1" name=""/>
        <p:cNvGrpSpPr/>
        <p:nvPr/>
      </p:nvGrpSpPr>
      <p:grpSpPr>
        <a:xfrm>
          <a:off x="0" y="0"/>
          <a:ext cx="0" cy="0"/>
          <a:chOff x="0" y="0"/>
          <a:chExt cx="0" cy="0"/>
        </a:xfrm>
      </p:grpSpPr>
      <p:sp>
        <p:nvSpPr>
          <p:cNvPr id="75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54"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1"/>
          </p:nvPr>
        </p:nvSpPr>
        <p:spPr/>
        <p:txBody>
          <a:bodyPr/>
          <a:p>
            <a:fld id="{97DD5923-9BD8-4152-B610-5FC2A736059F}" type="slidenum">
              <a:t>&lt;#&gt;</a:t>
            </a:fld>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1">
    <p:spTree>
      <p:nvGrpSpPr>
        <p:cNvPr id="1" name=""/>
        <p:cNvGrpSpPr/>
        <p:nvPr/>
      </p:nvGrpSpPr>
      <p:grpSpPr>
        <a:xfrm>
          <a:off x="0" y="0"/>
          <a:ext cx="0" cy="0"/>
          <a:chOff x="0" y="0"/>
          <a:chExt cx="0" cy="0"/>
        </a:xfrm>
      </p:grpSpPr>
      <p:sp>
        <p:nvSpPr>
          <p:cNvPr id="75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5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2"/>
          </p:nvPr>
        </p:nvSpPr>
        <p:spPr/>
        <p:txBody>
          <a:bodyPr/>
          <a:p>
            <a:fld id="{BFE3D11D-958F-434D-90BE-75A419937AC1}" type="slidenum">
              <a:t>&lt;#&gt;</a:t>
            </a:fld>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2">
    <p:spTree>
      <p:nvGrpSpPr>
        <p:cNvPr id="1" name=""/>
        <p:cNvGrpSpPr/>
        <p:nvPr/>
      </p:nvGrpSpPr>
      <p:grpSpPr>
        <a:xfrm>
          <a:off x="0" y="0"/>
          <a:ext cx="0" cy="0"/>
          <a:chOff x="0" y="0"/>
          <a:chExt cx="0" cy="0"/>
        </a:xfrm>
      </p:grpSpPr>
      <p:sp>
        <p:nvSpPr>
          <p:cNvPr id="76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6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3"/>
          </p:nvPr>
        </p:nvSpPr>
        <p:spPr/>
        <p:txBody>
          <a:bodyPr/>
          <a:p>
            <a:fld id="{B978D893-75FE-44B1-A79E-9C6300894B3C}"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3">
    <p:spTree>
      <p:nvGrpSpPr>
        <p:cNvPr id="1" name=""/>
        <p:cNvGrpSpPr/>
        <p:nvPr/>
      </p:nvGrpSpPr>
      <p:grpSpPr>
        <a:xfrm>
          <a:off x="0" y="0"/>
          <a:ext cx="0" cy="0"/>
          <a:chOff x="0" y="0"/>
          <a:chExt cx="0" cy="0"/>
        </a:xfrm>
      </p:grpSpPr>
      <p:sp>
        <p:nvSpPr>
          <p:cNvPr id="10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03"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43"/>
          </p:nvPr>
        </p:nvSpPr>
        <p:spPr/>
        <p:txBody>
          <a:bodyPr/>
          <a:p>
            <a:r>
              <a:t>Footer</a:t>
            </a:r>
          </a:p>
        </p:txBody>
      </p:sp>
      <p:sp>
        <p:nvSpPr>
          <p:cNvPr id="5" name="PlaceHolder 4"/>
          <p:cNvSpPr>
            <a:spLocks noGrp="1"/>
          </p:cNvSpPr>
          <p:nvPr>
            <p:ph type="sldNum" idx="44"/>
          </p:nvPr>
        </p:nvSpPr>
        <p:spPr/>
        <p:txBody>
          <a:bodyPr/>
          <a:p>
            <a:fld id="{0EF181E1-6F9B-4B7C-AF69-1B7B6E0ADF88}" type="slidenum">
              <a:t>&lt;#&gt;</a:t>
            </a:fld>
          </a:p>
        </p:txBody>
      </p:sp>
      <p:sp>
        <p:nvSpPr>
          <p:cNvPr id="6" name="PlaceHolder 5"/>
          <p:cNvSpPr>
            <a:spLocks noGrp="1"/>
          </p:cNvSpPr>
          <p:nvPr>
            <p:ph type="dt" idx="45"/>
          </p:nvPr>
        </p:nvSpPr>
        <p:spPr/>
        <p:txBody>
          <a:bodyPr/>
          <a:p>
            <a:r>
              <a:rPr lang="en-US"/>
              <a:t/>
            </a: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3">
    <p:spTree>
      <p:nvGrpSpPr>
        <p:cNvPr id="1" name=""/>
        <p:cNvGrpSpPr/>
        <p:nvPr/>
      </p:nvGrpSpPr>
      <p:grpSpPr>
        <a:xfrm>
          <a:off x="0" y="0"/>
          <a:ext cx="0" cy="0"/>
          <a:chOff x="0" y="0"/>
          <a:chExt cx="0" cy="0"/>
        </a:xfrm>
      </p:grpSpPr>
      <p:sp>
        <p:nvSpPr>
          <p:cNvPr id="76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6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4"/>
          </p:nvPr>
        </p:nvSpPr>
        <p:spPr/>
        <p:txBody>
          <a:bodyPr/>
          <a:p>
            <a:fld id="{77C34CBD-3494-4C7C-A4F6-C10F538B8035}" type="slidenum">
              <a:t>&lt;#&gt;</a:t>
            </a:fld>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4">
    <p:spTree>
      <p:nvGrpSpPr>
        <p:cNvPr id="1" name=""/>
        <p:cNvGrpSpPr/>
        <p:nvPr/>
      </p:nvGrpSpPr>
      <p:grpSpPr>
        <a:xfrm>
          <a:off x="0" y="0"/>
          <a:ext cx="0" cy="0"/>
          <a:chOff x="0" y="0"/>
          <a:chExt cx="0" cy="0"/>
        </a:xfrm>
      </p:grpSpPr>
      <p:sp>
        <p:nvSpPr>
          <p:cNvPr id="77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7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5"/>
          </p:nvPr>
        </p:nvSpPr>
        <p:spPr/>
        <p:txBody>
          <a:bodyPr/>
          <a:p>
            <a:fld id="{D77AFFD6-4BC1-4E0B-A0B4-93D648300605}" type="slidenum">
              <a:t>&lt;#&gt;</a:t>
            </a:fld>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5">
    <p:spTree>
      <p:nvGrpSpPr>
        <p:cNvPr id="1" name=""/>
        <p:cNvGrpSpPr/>
        <p:nvPr/>
      </p:nvGrpSpPr>
      <p:grpSpPr>
        <a:xfrm>
          <a:off x="0" y="0"/>
          <a:ext cx="0" cy="0"/>
          <a:chOff x="0" y="0"/>
          <a:chExt cx="0" cy="0"/>
        </a:xfrm>
      </p:grpSpPr>
      <p:sp>
        <p:nvSpPr>
          <p:cNvPr id="77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7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6"/>
          </p:nvPr>
        </p:nvSpPr>
        <p:spPr/>
        <p:txBody>
          <a:bodyPr/>
          <a:p>
            <a:fld id="{4AB75C30-99CA-45D2-B84A-CAE40B8B85D4}" type="slidenum">
              <a:t>&lt;#&gt;</a:t>
            </a:fld>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6">
    <p:spTree>
      <p:nvGrpSpPr>
        <p:cNvPr id="1" name=""/>
        <p:cNvGrpSpPr/>
        <p:nvPr/>
      </p:nvGrpSpPr>
      <p:grpSpPr>
        <a:xfrm>
          <a:off x="0" y="0"/>
          <a:ext cx="0" cy="0"/>
          <a:chOff x="0" y="0"/>
          <a:chExt cx="0" cy="0"/>
        </a:xfrm>
      </p:grpSpPr>
      <p:sp>
        <p:nvSpPr>
          <p:cNvPr id="78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81"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7"/>
          </p:nvPr>
        </p:nvSpPr>
        <p:spPr/>
        <p:txBody>
          <a:bodyPr/>
          <a:p>
            <a:fld id="{DC15130D-2969-4902-AC8F-A4F39B9EDB09}" type="slidenum">
              <a:t>&lt;#&gt;</a:t>
            </a:fld>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7">
    <p:spTree>
      <p:nvGrpSpPr>
        <p:cNvPr id="1" name=""/>
        <p:cNvGrpSpPr/>
        <p:nvPr/>
      </p:nvGrpSpPr>
      <p:grpSpPr>
        <a:xfrm>
          <a:off x="0" y="0"/>
          <a:ext cx="0" cy="0"/>
          <a:chOff x="0" y="0"/>
          <a:chExt cx="0" cy="0"/>
        </a:xfrm>
      </p:grpSpPr>
      <p:sp>
        <p:nvSpPr>
          <p:cNvPr id="78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8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8"/>
          </p:nvPr>
        </p:nvSpPr>
        <p:spPr/>
        <p:txBody>
          <a:bodyPr/>
          <a:p>
            <a:fld id="{FB79F031-CFAA-460A-8D14-EC4C26F2D25A}" type="slidenum">
              <a:t>&lt;#&gt;</a:t>
            </a:fld>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8">
    <p:spTree>
      <p:nvGrpSpPr>
        <p:cNvPr id="1" name=""/>
        <p:cNvGrpSpPr/>
        <p:nvPr/>
      </p:nvGrpSpPr>
      <p:grpSpPr>
        <a:xfrm>
          <a:off x="0" y="0"/>
          <a:ext cx="0" cy="0"/>
          <a:chOff x="0" y="0"/>
          <a:chExt cx="0" cy="0"/>
        </a:xfrm>
      </p:grpSpPr>
      <p:sp>
        <p:nvSpPr>
          <p:cNvPr id="78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90"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99"/>
          </p:nvPr>
        </p:nvSpPr>
        <p:spPr/>
        <p:txBody>
          <a:bodyPr/>
          <a:p>
            <a:fld id="{01910EC8-CA6E-4082-97F7-42E78A7F8FD2}" type="slidenum">
              <a:t>&lt;#&gt;</a:t>
            </a:fld>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99">
    <p:spTree>
      <p:nvGrpSpPr>
        <p:cNvPr id="1" name=""/>
        <p:cNvGrpSpPr/>
        <p:nvPr/>
      </p:nvGrpSpPr>
      <p:grpSpPr>
        <a:xfrm>
          <a:off x="0" y="0"/>
          <a:ext cx="0" cy="0"/>
          <a:chOff x="0" y="0"/>
          <a:chExt cx="0" cy="0"/>
        </a:xfrm>
      </p:grpSpPr>
      <p:sp>
        <p:nvSpPr>
          <p:cNvPr id="79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95"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0"/>
          </p:nvPr>
        </p:nvSpPr>
        <p:spPr/>
        <p:txBody>
          <a:bodyPr/>
          <a:p>
            <a:fld id="{81D1DBF9-D3E1-4DBA-B669-F5D699CCE105}" type="slidenum">
              <a:t>&lt;#&gt;</a:t>
            </a:fld>
          </a:p>
        </p:txBody>
      </p:sp>
    </p:spTree>
  </p:cSld>
</p:sldLayout>
</file>

<file path=ppt/slideLayouts/slideLayout1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0">
    <p:spTree>
      <p:nvGrpSpPr>
        <p:cNvPr id="1" name=""/>
        <p:cNvGrpSpPr/>
        <p:nvPr/>
      </p:nvGrpSpPr>
      <p:grpSpPr>
        <a:xfrm>
          <a:off x="0" y="0"/>
          <a:ext cx="0" cy="0"/>
          <a:chOff x="0" y="0"/>
          <a:chExt cx="0" cy="0"/>
        </a:xfrm>
      </p:grpSpPr>
      <p:sp>
        <p:nvSpPr>
          <p:cNvPr id="79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799"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1"/>
          </p:nvPr>
        </p:nvSpPr>
        <p:spPr/>
        <p:txBody>
          <a:bodyPr/>
          <a:p>
            <a:fld id="{9ECA49D5-F27F-479E-82ED-409A1C2CE5EB}" type="slidenum">
              <a:t>&lt;#&gt;</a:t>
            </a:fld>
          </a:p>
        </p:txBody>
      </p:sp>
    </p:spTree>
  </p:cSld>
</p:sldLayout>
</file>

<file path=ppt/slideLayouts/slideLayout1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1">
    <p:spTree>
      <p:nvGrpSpPr>
        <p:cNvPr id="1" name=""/>
        <p:cNvGrpSpPr/>
        <p:nvPr/>
      </p:nvGrpSpPr>
      <p:grpSpPr>
        <a:xfrm>
          <a:off x="0" y="0"/>
          <a:ext cx="0" cy="0"/>
          <a:chOff x="0" y="0"/>
          <a:chExt cx="0" cy="0"/>
        </a:xfrm>
      </p:grpSpPr>
      <p:sp>
        <p:nvSpPr>
          <p:cNvPr id="80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0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2"/>
          </p:nvPr>
        </p:nvSpPr>
        <p:spPr/>
        <p:txBody>
          <a:bodyPr/>
          <a:p>
            <a:fld id="{E8320249-4A02-4BEB-8CD5-ECC1CEE4F48A}" type="slidenum">
              <a:t>&lt;#&gt;</a:t>
            </a:fld>
          </a:p>
        </p:txBody>
      </p:sp>
    </p:spTree>
  </p:cSld>
</p:sldLayout>
</file>

<file path=ppt/slideLayouts/slideLayout1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2">
    <p:spTree>
      <p:nvGrpSpPr>
        <p:cNvPr id="1" name=""/>
        <p:cNvGrpSpPr/>
        <p:nvPr/>
      </p:nvGrpSpPr>
      <p:grpSpPr>
        <a:xfrm>
          <a:off x="0" y="0"/>
          <a:ext cx="0" cy="0"/>
          <a:chOff x="0" y="0"/>
          <a:chExt cx="0" cy="0"/>
        </a:xfrm>
      </p:grpSpPr>
      <p:sp>
        <p:nvSpPr>
          <p:cNvPr id="80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0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3"/>
          </p:nvPr>
        </p:nvSpPr>
        <p:spPr/>
        <p:txBody>
          <a:bodyPr/>
          <a:p>
            <a:fld id="{394FC96C-9645-43F2-86A7-58811CE8CD0C}"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4">
    <p:spTree>
      <p:nvGrpSpPr>
        <p:cNvPr id="1" name=""/>
        <p:cNvGrpSpPr/>
        <p:nvPr/>
      </p:nvGrpSpPr>
      <p:grpSpPr>
        <a:xfrm>
          <a:off x="0" y="0"/>
          <a:ext cx="0" cy="0"/>
          <a:chOff x="0" y="0"/>
          <a:chExt cx="0" cy="0"/>
        </a:xfrm>
      </p:grpSpPr>
      <p:sp>
        <p:nvSpPr>
          <p:cNvPr id="10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1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46"/>
          </p:nvPr>
        </p:nvSpPr>
        <p:spPr/>
        <p:txBody>
          <a:bodyPr/>
          <a:p>
            <a:r>
              <a:t>Footer</a:t>
            </a:r>
          </a:p>
        </p:txBody>
      </p:sp>
      <p:sp>
        <p:nvSpPr>
          <p:cNvPr id="5" name="PlaceHolder 4"/>
          <p:cNvSpPr>
            <a:spLocks noGrp="1"/>
          </p:cNvSpPr>
          <p:nvPr>
            <p:ph type="sldNum" idx="47"/>
          </p:nvPr>
        </p:nvSpPr>
        <p:spPr/>
        <p:txBody>
          <a:bodyPr/>
          <a:p>
            <a:fld id="{3CBADB86-E917-4EA8-8D48-1F82D4B6CDA3}" type="slidenum">
              <a:t>&lt;#&gt;</a:t>
            </a:fld>
          </a:p>
        </p:txBody>
      </p:sp>
      <p:sp>
        <p:nvSpPr>
          <p:cNvPr id="6" name="PlaceHolder 5"/>
          <p:cNvSpPr>
            <a:spLocks noGrp="1"/>
          </p:cNvSpPr>
          <p:nvPr>
            <p:ph type="dt" idx="48"/>
          </p:nvPr>
        </p:nvSpPr>
        <p:spPr/>
        <p:txBody>
          <a:bodyPr/>
          <a:p>
            <a:r>
              <a:rPr lang="en-US"/>
              <a:t/>
            </a:r>
          </a:p>
        </p:txBody>
      </p:sp>
    </p:spTree>
  </p:cSld>
</p:sldLayout>
</file>

<file path=ppt/slideLayouts/slideLayout1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3">
    <p:spTree>
      <p:nvGrpSpPr>
        <p:cNvPr id="1" name=""/>
        <p:cNvGrpSpPr/>
        <p:nvPr/>
      </p:nvGrpSpPr>
      <p:grpSpPr>
        <a:xfrm>
          <a:off x="0" y="0"/>
          <a:ext cx="0" cy="0"/>
          <a:chOff x="0" y="0"/>
          <a:chExt cx="0" cy="0"/>
        </a:xfrm>
      </p:grpSpPr>
      <p:sp>
        <p:nvSpPr>
          <p:cNvPr id="81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1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4"/>
          </p:nvPr>
        </p:nvSpPr>
        <p:spPr/>
        <p:txBody>
          <a:bodyPr/>
          <a:p>
            <a:fld id="{CA5D6C16-07F9-49AD-B8D2-43AC2B8E855D}" type="slidenum">
              <a:t>&lt;#&gt;</a:t>
            </a:fld>
          </a:p>
        </p:txBody>
      </p:sp>
    </p:spTree>
  </p:cSld>
</p:sldLayout>
</file>

<file path=ppt/slideLayouts/slideLayout1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4">
    <p:spTree>
      <p:nvGrpSpPr>
        <p:cNvPr id="1" name=""/>
        <p:cNvGrpSpPr/>
        <p:nvPr/>
      </p:nvGrpSpPr>
      <p:grpSpPr>
        <a:xfrm>
          <a:off x="0" y="0"/>
          <a:ext cx="0" cy="0"/>
          <a:chOff x="0" y="0"/>
          <a:chExt cx="0" cy="0"/>
        </a:xfrm>
      </p:grpSpPr>
      <p:sp>
        <p:nvSpPr>
          <p:cNvPr id="81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1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5"/>
          </p:nvPr>
        </p:nvSpPr>
        <p:spPr/>
        <p:txBody>
          <a:bodyPr/>
          <a:p>
            <a:fld id="{30DF4A0B-8551-4734-9E99-3C671E2F42BC}" type="slidenum">
              <a:t>&lt;#&gt;</a:t>
            </a:fld>
          </a:p>
        </p:txBody>
      </p:sp>
    </p:spTree>
  </p:cSld>
</p:sldLayout>
</file>

<file path=ppt/slideLayouts/slideLayout1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5">
    <p:spTree>
      <p:nvGrpSpPr>
        <p:cNvPr id="1" name=""/>
        <p:cNvGrpSpPr/>
        <p:nvPr/>
      </p:nvGrpSpPr>
      <p:grpSpPr>
        <a:xfrm>
          <a:off x="0" y="0"/>
          <a:ext cx="0" cy="0"/>
          <a:chOff x="0" y="0"/>
          <a:chExt cx="0" cy="0"/>
        </a:xfrm>
      </p:grpSpPr>
      <p:sp>
        <p:nvSpPr>
          <p:cNvPr id="82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21"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6"/>
          </p:nvPr>
        </p:nvSpPr>
        <p:spPr/>
        <p:txBody>
          <a:bodyPr/>
          <a:p>
            <a:fld id="{B667B429-6F0D-4A72-B2DE-148BFC3F4FCB}" type="slidenum">
              <a:t>&lt;#&gt;</a:t>
            </a:fld>
          </a:p>
        </p:txBody>
      </p:sp>
    </p:spTree>
  </p:cSld>
</p:sldLayout>
</file>

<file path=ppt/slideLayouts/slideLayout1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6">
    <p:spTree>
      <p:nvGrpSpPr>
        <p:cNvPr id="1" name=""/>
        <p:cNvGrpSpPr/>
        <p:nvPr/>
      </p:nvGrpSpPr>
      <p:grpSpPr>
        <a:xfrm>
          <a:off x="0" y="0"/>
          <a:ext cx="0" cy="0"/>
          <a:chOff x="0" y="0"/>
          <a:chExt cx="0" cy="0"/>
        </a:xfrm>
      </p:grpSpPr>
      <p:sp>
        <p:nvSpPr>
          <p:cNvPr id="82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25"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7"/>
          </p:nvPr>
        </p:nvSpPr>
        <p:spPr/>
        <p:txBody>
          <a:bodyPr/>
          <a:p>
            <a:fld id="{7969DA61-F69C-4B34-9C0C-18854755648B}" type="slidenum">
              <a:t>&lt;#&gt;</a:t>
            </a:fld>
          </a:p>
        </p:txBody>
      </p:sp>
    </p:spTree>
  </p:cSld>
</p:sldLayout>
</file>

<file path=ppt/slideLayouts/slideLayout1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7">
    <p:spTree>
      <p:nvGrpSpPr>
        <p:cNvPr id="1" name=""/>
        <p:cNvGrpSpPr/>
        <p:nvPr/>
      </p:nvGrpSpPr>
      <p:grpSpPr>
        <a:xfrm>
          <a:off x="0" y="0"/>
          <a:ext cx="0" cy="0"/>
          <a:chOff x="0" y="0"/>
          <a:chExt cx="0" cy="0"/>
        </a:xfrm>
      </p:grpSpPr>
      <p:sp>
        <p:nvSpPr>
          <p:cNvPr id="82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29"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8"/>
          </p:nvPr>
        </p:nvSpPr>
        <p:spPr/>
        <p:txBody>
          <a:bodyPr/>
          <a:p>
            <a:fld id="{2232ADF2-7546-4E8C-82EE-13979FAFBE81}" type="slidenum">
              <a:t>&lt;#&gt;</a:t>
            </a:fld>
          </a:p>
        </p:txBody>
      </p:sp>
    </p:spTree>
  </p:cSld>
</p:sldLayout>
</file>

<file path=ppt/slideLayouts/slideLayout1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8">
    <p:spTree>
      <p:nvGrpSpPr>
        <p:cNvPr id="1" name=""/>
        <p:cNvGrpSpPr/>
        <p:nvPr/>
      </p:nvGrpSpPr>
      <p:grpSpPr>
        <a:xfrm>
          <a:off x="0" y="0"/>
          <a:ext cx="0" cy="0"/>
          <a:chOff x="0" y="0"/>
          <a:chExt cx="0" cy="0"/>
        </a:xfrm>
      </p:grpSpPr>
      <p:sp>
        <p:nvSpPr>
          <p:cNvPr id="83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3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09"/>
          </p:nvPr>
        </p:nvSpPr>
        <p:spPr/>
        <p:txBody>
          <a:bodyPr/>
          <a:p>
            <a:fld id="{64D91F9E-62B4-4ED7-A7F5-8375FB264EC6}" type="slidenum">
              <a:t>&lt;#&gt;</a:t>
            </a:fld>
          </a:p>
        </p:txBody>
      </p:sp>
    </p:spTree>
  </p:cSld>
</p:sldLayout>
</file>

<file path=ppt/slideLayouts/slideLayout1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09">
    <p:spTree>
      <p:nvGrpSpPr>
        <p:cNvPr id="1" name=""/>
        <p:cNvGrpSpPr/>
        <p:nvPr/>
      </p:nvGrpSpPr>
      <p:grpSpPr>
        <a:xfrm>
          <a:off x="0" y="0"/>
          <a:ext cx="0" cy="0"/>
          <a:chOff x="0" y="0"/>
          <a:chExt cx="0" cy="0"/>
        </a:xfrm>
      </p:grpSpPr>
      <p:sp>
        <p:nvSpPr>
          <p:cNvPr id="83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39"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210"/>
          </p:nvPr>
        </p:nvSpPr>
        <p:spPr/>
        <p:txBody>
          <a:bodyPr/>
          <a:p>
            <a:r>
              <a:t>Footer</a:t>
            </a:r>
          </a:p>
        </p:txBody>
      </p:sp>
      <p:sp>
        <p:nvSpPr>
          <p:cNvPr id="5" name="PlaceHolder 4"/>
          <p:cNvSpPr>
            <a:spLocks noGrp="1"/>
          </p:cNvSpPr>
          <p:nvPr>
            <p:ph type="sldNum" idx="211"/>
          </p:nvPr>
        </p:nvSpPr>
        <p:spPr/>
        <p:txBody>
          <a:bodyPr/>
          <a:p>
            <a:fld id="{C43BDB50-F9AD-44E1-B90A-FED4F91CF57B}" type="slidenum">
              <a:t>&lt;#&gt;</a:t>
            </a:fld>
          </a:p>
        </p:txBody>
      </p:sp>
      <p:sp>
        <p:nvSpPr>
          <p:cNvPr id="6" name="PlaceHolder 5"/>
          <p:cNvSpPr>
            <a:spLocks noGrp="1"/>
          </p:cNvSpPr>
          <p:nvPr>
            <p:ph type="dt" idx="212"/>
          </p:nvPr>
        </p:nvSpPr>
        <p:spPr/>
        <p:txBody>
          <a:bodyPr/>
          <a:p>
            <a:r>
              <a:rPr lang="en-US"/>
              <a:t/>
            </a:r>
          </a:p>
        </p:txBody>
      </p:sp>
    </p:spTree>
  </p:cSld>
</p:sldLayout>
</file>

<file path=ppt/slideLayouts/slideLayout1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0">
    <p:spTree>
      <p:nvGrpSpPr>
        <p:cNvPr id="1" name=""/>
        <p:cNvGrpSpPr/>
        <p:nvPr/>
      </p:nvGrpSpPr>
      <p:grpSpPr>
        <a:xfrm>
          <a:off x="0" y="0"/>
          <a:ext cx="0" cy="0"/>
          <a:chOff x="0" y="0"/>
          <a:chExt cx="0" cy="0"/>
        </a:xfrm>
      </p:grpSpPr>
      <p:sp>
        <p:nvSpPr>
          <p:cNvPr id="84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4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13"/>
          </p:nvPr>
        </p:nvSpPr>
        <p:spPr/>
        <p:txBody>
          <a:bodyPr/>
          <a:p>
            <a:r>
              <a:t>Footer</a:t>
            </a:r>
          </a:p>
        </p:txBody>
      </p:sp>
      <p:sp>
        <p:nvSpPr>
          <p:cNvPr id="5" name="PlaceHolder 4"/>
          <p:cNvSpPr>
            <a:spLocks noGrp="1"/>
          </p:cNvSpPr>
          <p:nvPr>
            <p:ph type="sldNum" idx="214"/>
          </p:nvPr>
        </p:nvSpPr>
        <p:spPr/>
        <p:txBody>
          <a:bodyPr/>
          <a:p>
            <a:fld id="{5BF603B4-E5B0-4AA3-BA4B-BBBBCACF2D2C}" type="slidenum">
              <a:t>&lt;#&gt;</a:t>
            </a:fld>
          </a:p>
        </p:txBody>
      </p:sp>
      <p:sp>
        <p:nvSpPr>
          <p:cNvPr id="6" name="PlaceHolder 5"/>
          <p:cNvSpPr>
            <a:spLocks noGrp="1"/>
          </p:cNvSpPr>
          <p:nvPr>
            <p:ph type="dt" idx="215"/>
          </p:nvPr>
        </p:nvSpPr>
        <p:spPr/>
        <p:txBody>
          <a:bodyPr/>
          <a:p>
            <a:r>
              <a:rPr lang="en-US"/>
              <a:t/>
            </a:r>
          </a:p>
        </p:txBody>
      </p:sp>
    </p:spTree>
  </p:cSld>
</p:sldLayout>
</file>

<file path=ppt/slideLayouts/slideLayout1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1">
    <p:spTree>
      <p:nvGrpSpPr>
        <p:cNvPr id="1" name=""/>
        <p:cNvGrpSpPr/>
        <p:nvPr/>
      </p:nvGrpSpPr>
      <p:grpSpPr>
        <a:xfrm>
          <a:off x="0" y="0"/>
          <a:ext cx="0" cy="0"/>
          <a:chOff x="0" y="0"/>
          <a:chExt cx="0" cy="0"/>
        </a:xfrm>
      </p:grpSpPr>
      <p:sp>
        <p:nvSpPr>
          <p:cNvPr id="85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53"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16"/>
          </p:nvPr>
        </p:nvSpPr>
        <p:spPr/>
        <p:txBody>
          <a:bodyPr/>
          <a:p>
            <a:r>
              <a:t>Footer</a:t>
            </a:r>
          </a:p>
        </p:txBody>
      </p:sp>
      <p:sp>
        <p:nvSpPr>
          <p:cNvPr id="5" name="PlaceHolder 4"/>
          <p:cNvSpPr>
            <a:spLocks noGrp="1"/>
          </p:cNvSpPr>
          <p:nvPr>
            <p:ph type="sldNum" idx="217"/>
          </p:nvPr>
        </p:nvSpPr>
        <p:spPr/>
        <p:txBody>
          <a:bodyPr/>
          <a:p>
            <a:fld id="{46D29225-521B-4458-9644-1524E6085AA5}" type="slidenum">
              <a:t>&lt;#&gt;</a:t>
            </a:fld>
          </a:p>
        </p:txBody>
      </p:sp>
      <p:sp>
        <p:nvSpPr>
          <p:cNvPr id="6" name="PlaceHolder 5"/>
          <p:cNvSpPr>
            <a:spLocks noGrp="1"/>
          </p:cNvSpPr>
          <p:nvPr>
            <p:ph type="dt" idx="218"/>
          </p:nvPr>
        </p:nvSpPr>
        <p:spPr/>
        <p:txBody>
          <a:bodyPr/>
          <a:p>
            <a:r>
              <a:rPr lang="en-US"/>
              <a:t/>
            </a:r>
          </a:p>
        </p:txBody>
      </p:sp>
    </p:spTree>
  </p:cSld>
</p:sldLayout>
</file>

<file path=ppt/slideLayouts/slideLayout1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2">
    <p:spTree>
      <p:nvGrpSpPr>
        <p:cNvPr id="1" name=""/>
        <p:cNvGrpSpPr/>
        <p:nvPr/>
      </p:nvGrpSpPr>
      <p:grpSpPr>
        <a:xfrm>
          <a:off x="0" y="0"/>
          <a:ext cx="0" cy="0"/>
          <a:chOff x="0" y="0"/>
          <a:chExt cx="0" cy="0"/>
        </a:xfrm>
      </p:grpSpPr>
      <p:sp>
        <p:nvSpPr>
          <p:cNvPr id="85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6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19"/>
          </p:nvPr>
        </p:nvSpPr>
        <p:spPr/>
        <p:txBody>
          <a:bodyPr/>
          <a:p>
            <a:r>
              <a:t>Footer</a:t>
            </a:r>
          </a:p>
        </p:txBody>
      </p:sp>
      <p:sp>
        <p:nvSpPr>
          <p:cNvPr id="5" name="PlaceHolder 4"/>
          <p:cNvSpPr>
            <a:spLocks noGrp="1"/>
          </p:cNvSpPr>
          <p:nvPr>
            <p:ph type="sldNum" idx="220"/>
          </p:nvPr>
        </p:nvSpPr>
        <p:spPr/>
        <p:txBody>
          <a:bodyPr/>
          <a:p>
            <a:fld id="{60E46652-611A-4A77-B69D-93CA0F6DE780}" type="slidenum">
              <a:t>&lt;#&gt;</a:t>
            </a:fld>
          </a:p>
        </p:txBody>
      </p:sp>
      <p:sp>
        <p:nvSpPr>
          <p:cNvPr id="6" name="PlaceHolder 5"/>
          <p:cNvSpPr>
            <a:spLocks noGrp="1"/>
          </p:cNvSpPr>
          <p:nvPr>
            <p:ph type="dt" idx="221"/>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5">
    <p:spTree>
      <p:nvGrpSpPr>
        <p:cNvPr id="1" name=""/>
        <p:cNvGrpSpPr/>
        <p:nvPr/>
      </p:nvGrpSpPr>
      <p:grpSpPr>
        <a:xfrm>
          <a:off x="0" y="0"/>
          <a:ext cx="0" cy="0"/>
          <a:chOff x="0" y="0"/>
          <a:chExt cx="0" cy="0"/>
        </a:xfrm>
      </p:grpSpPr>
      <p:sp>
        <p:nvSpPr>
          <p:cNvPr id="11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17"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49"/>
          </p:nvPr>
        </p:nvSpPr>
        <p:spPr/>
        <p:txBody>
          <a:bodyPr/>
          <a:p>
            <a:r>
              <a:t>Footer</a:t>
            </a:r>
          </a:p>
        </p:txBody>
      </p:sp>
      <p:sp>
        <p:nvSpPr>
          <p:cNvPr id="5" name="PlaceHolder 4"/>
          <p:cNvSpPr>
            <a:spLocks noGrp="1"/>
          </p:cNvSpPr>
          <p:nvPr>
            <p:ph type="sldNum" idx="50"/>
          </p:nvPr>
        </p:nvSpPr>
        <p:spPr/>
        <p:txBody>
          <a:bodyPr/>
          <a:p>
            <a:fld id="{F478BBC4-2CE9-4797-803C-C2635A746BB1}" type="slidenum">
              <a:t>&lt;#&gt;</a:t>
            </a:fld>
          </a:p>
        </p:txBody>
      </p:sp>
      <p:sp>
        <p:nvSpPr>
          <p:cNvPr id="6" name="PlaceHolder 5"/>
          <p:cNvSpPr>
            <a:spLocks noGrp="1"/>
          </p:cNvSpPr>
          <p:nvPr>
            <p:ph type="dt" idx="51"/>
          </p:nvPr>
        </p:nvSpPr>
        <p:spPr/>
        <p:txBody>
          <a:bodyPr/>
          <a:p>
            <a:r>
              <a:rPr lang="en-US"/>
              <a:t/>
            </a:r>
          </a:p>
        </p:txBody>
      </p:sp>
    </p:spTree>
  </p:cSld>
</p:sldLayout>
</file>

<file path=ppt/slideLayouts/slideLayout1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3">
    <p:spTree>
      <p:nvGrpSpPr>
        <p:cNvPr id="1" name=""/>
        <p:cNvGrpSpPr/>
        <p:nvPr/>
      </p:nvGrpSpPr>
      <p:grpSpPr>
        <a:xfrm>
          <a:off x="0" y="0"/>
          <a:ext cx="0" cy="0"/>
          <a:chOff x="0" y="0"/>
          <a:chExt cx="0" cy="0"/>
        </a:xfrm>
      </p:grpSpPr>
      <p:sp>
        <p:nvSpPr>
          <p:cNvPr id="86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67"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22"/>
          </p:nvPr>
        </p:nvSpPr>
        <p:spPr/>
        <p:txBody>
          <a:bodyPr/>
          <a:p>
            <a:r>
              <a:t>Footer</a:t>
            </a:r>
          </a:p>
        </p:txBody>
      </p:sp>
      <p:sp>
        <p:nvSpPr>
          <p:cNvPr id="5" name="PlaceHolder 4"/>
          <p:cNvSpPr>
            <a:spLocks noGrp="1"/>
          </p:cNvSpPr>
          <p:nvPr>
            <p:ph type="sldNum" idx="223"/>
          </p:nvPr>
        </p:nvSpPr>
        <p:spPr/>
        <p:txBody>
          <a:bodyPr/>
          <a:p>
            <a:fld id="{6CDDEB26-BCF8-43F2-A5EC-1128AAF27A22}" type="slidenum">
              <a:t>&lt;#&gt;</a:t>
            </a:fld>
          </a:p>
        </p:txBody>
      </p:sp>
      <p:sp>
        <p:nvSpPr>
          <p:cNvPr id="6" name="PlaceHolder 5"/>
          <p:cNvSpPr>
            <a:spLocks noGrp="1"/>
          </p:cNvSpPr>
          <p:nvPr>
            <p:ph type="dt" idx="224"/>
          </p:nvPr>
        </p:nvSpPr>
        <p:spPr/>
        <p:txBody>
          <a:bodyPr/>
          <a:p>
            <a:r>
              <a:rPr lang="en-US"/>
              <a:t/>
            </a:r>
          </a:p>
        </p:txBody>
      </p:sp>
    </p:spTree>
  </p:cSld>
</p:sldLayout>
</file>

<file path=ppt/slideLayouts/slideLayout1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4">
    <p:spTree>
      <p:nvGrpSpPr>
        <p:cNvPr id="1" name=""/>
        <p:cNvGrpSpPr/>
        <p:nvPr/>
      </p:nvGrpSpPr>
      <p:grpSpPr>
        <a:xfrm>
          <a:off x="0" y="0"/>
          <a:ext cx="0" cy="0"/>
          <a:chOff x="0" y="0"/>
          <a:chExt cx="0" cy="0"/>
        </a:xfrm>
      </p:grpSpPr>
      <p:sp>
        <p:nvSpPr>
          <p:cNvPr id="87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7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25"/>
          </p:nvPr>
        </p:nvSpPr>
        <p:spPr/>
        <p:txBody>
          <a:bodyPr/>
          <a:p>
            <a:r>
              <a:t>Footer</a:t>
            </a:r>
          </a:p>
        </p:txBody>
      </p:sp>
      <p:sp>
        <p:nvSpPr>
          <p:cNvPr id="5" name="PlaceHolder 4"/>
          <p:cNvSpPr>
            <a:spLocks noGrp="1"/>
          </p:cNvSpPr>
          <p:nvPr>
            <p:ph type="sldNum" idx="226"/>
          </p:nvPr>
        </p:nvSpPr>
        <p:spPr/>
        <p:txBody>
          <a:bodyPr/>
          <a:p>
            <a:fld id="{A97651D6-124E-40F4-B351-2F448C5446F3}" type="slidenum">
              <a:t>&lt;#&gt;</a:t>
            </a:fld>
          </a:p>
        </p:txBody>
      </p:sp>
      <p:sp>
        <p:nvSpPr>
          <p:cNvPr id="6" name="PlaceHolder 5"/>
          <p:cNvSpPr>
            <a:spLocks noGrp="1"/>
          </p:cNvSpPr>
          <p:nvPr>
            <p:ph type="dt" idx="227"/>
          </p:nvPr>
        </p:nvSpPr>
        <p:spPr/>
        <p:txBody>
          <a:bodyPr/>
          <a:p>
            <a:r>
              <a:rPr lang="en-US"/>
              <a:t/>
            </a:r>
          </a:p>
        </p:txBody>
      </p:sp>
    </p:spTree>
  </p:cSld>
</p:sldLayout>
</file>

<file path=ppt/slideLayouts/slideLayout1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5">
    <p:spTree>
      <p:nvGrpSpPr>
        <p:cNvPr id="1" name=""/>
        <p:cNvGrpSpPr/>
        <p:nvPr/>
      </p:nvGrpSpPr>
      <p:grpSpPr>
        <a:xfrm>
          <a:off x="0" y="0"/>
          <a:ext cx="0" cy="0"/>
          <a:chOff x="0" y="0"/>
          <a:chExt cx="0" cy="0"/>
        </a:xfrm>
      </p:grpSpPr>
      <p:sp>
        <p:nvSpPr>
          <p:cNvPr id="88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81"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28"/>
          </p:nvPr>
        </p:nvSpPr>
        <p:spPr/>
        <p:txBody>
          <a:bodyPr/>
          <a:p>
            <a:r>
              <a:t>Footer</a:t>
            </a:r>
          </a:p>
        </p:txBody>
      </p:sp>
      <p:sp>
        <p:nvSpPr>
          <p:cNvPr id="5" name="PlaceHolder 4"/>
          <p:cNvSpPr>
            <a:spLocks noGrp="1"/>
          </p:cNvSpPr>
          <p:nvPr>
            <p:ph type="sldNum" idx="229"/>
          </p:nvPr>
        </p:nvSpPr>
        <p:spPr/>
        <p:txBody>
          <a:bodyPr/>
          <a:p>
            <a:fld id="{57FF5CE1-ACE9-4DC4-B303-E430833B38AC}" type="slidenum">
              <a:t>&lt;#&gt;</a:t>
            </a:fld>
          </a:p>
        </p:txBody>
      </p:sp>
      <p:sp>
        <p:nvSpPr>
          <p:cNvPr id="6" name="PlaceHolder 5"/>
          <p:cNvSpPr>
            <a:spLocks noGrp="1"/>
          </p:cNvSpPr>
          <p:nvPr>
            <p:ph type="dt" idx="230"/>
          </p:nvPr>
        </p:nvSpPr>
        <p:spPr/>
        <p:txBody>
          <a:bodyPr/>
          <a:p>
            <a:r>
              <a:rPr lang="en-US"/>
              <a:t/>
            </a:r>
          </a:p>
        </p:txBody>
      </p:sp>
    </p:spTree>
  </p:cSld>
</p:sldLayout>
</file>

<file path=ppt/slideLayouts/slideLayout1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6">
    <p:spTree>
      <p:nvGrpSpPr>
        <p:cNvPr id="1" name=""/>
        <p:cNvGrpSpPr/>
        <p:nvPr/>
      </p:nvGrpSpPr>
      <p:grpSpPr>
        <a:xfrm>
          <a:off x="0" y="0"/>
          <a:ext cx="0" cy="0"/>
          <a:chOff x="0" y="0"/>
          <a:chExt cx="0" cy="0"/>
        </a:xfrm>
      </p:grpSpPr>
      <p:sp>
        <p:nvSpPr>
          <p:cNvPr id="88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88"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31"/>
          </p:nvPr>
        </p:nvSpPr>
        <p:spPr/>
        <p:txBody>
          <a:bodyPr/>
          <a:p>
            <a:r>
              <a:t>Footer</a:t>
            </a:r>
          </a:p>
        </p:txBody>
      </p:sp>
      <p:sp>
        <p:nvSpPr>
          <p:cNvPr id="5" name="PlaceHolder 4"/>
          <p:cNvSpPr>
            <a:spLocks noGrp="1"/>
          </p:cNvSpPr>
          <p:nvPr>
            <p:ph type="sldNum" idx="232"/>
          </p:nvPr>
        </p:nvSpPr>
        <p:spPr/>
        <p:txBody>
          <a:bodyPr/>
          <a:p>
            <a:fld id="{1C818F60-87EA-475C-B849-8CE5FAC17BFC}" type="slidenum">
              <a:t>&lt;#&gt;</a:t>
            </a:fld>
          </a:p>
        </p:txBody>
      </p:sp>
      <p:sp>
        <p:nvSpPr>
          <p:cNvPr id="6" name="PlaceHolder 5"/>
          <p:cNvSpPr>
            <a:spLocks noGrp="1"/>
          </p:cNvSpPr>
          <p:nvPr>
            <p:ph type="dt" idx="233"/>
          </p:nvPr>
        </p:nvSpPr>
        <p:spPr/>
        <p:txBody>
          <a:bodyPr/>
          <a:p>
            <a:r>
              <a:rPr lang="en-US"/>
              <a:t/>
            </a:r>
          </a:p>
        </p:txBody>
      </p:sp>
    </p:spTree>
  </p:cSld>
</p:sldLayout>
</file>

<file path=ppt/slideLayouts/slideLayout1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7">
    <p:spTree>
      <p:nvGrpSpPr>
        <p:cNvPr id="1" name=""/>
        <p:cNvGrpSpPr/>
        <p:nvPr/>
      </p:nvGrpSpPr>
      <p:grpSpPr>
        <a:xfrm>
          <a:off x="0" y="0"/>
          <a:ext cx="0" cy="0"/>
          <a:chOff x="0" y="0"/>
          <a:chExt cx="0" cy="0"/>
        </a:xfrm>
      </p:grpSpPr>
      <p:sp>
        <p:nvSpPr>
          <p:cNvPr id="89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89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34"/>
          </p:nvPr>
        </p:nvSpPr>
        <p:spPr/>
        <p:txBody>
          <a:bodyPr/>
          <a:p>
            <a:r>
              <a:t>Footer</a:t>
            </a:r>
          </a:p>
        </p:txBody>
      </p:sp>
      <p:sp>
        <p:nvSpPr>
          <p:cNvPr id="5" name="PlaceHolder 4"/>
          <p:cNvSpPr>
            <a:spLocks noGrp="1"/>
          </p:cNvSpPr>
          <p:nvPr>
            <p:ph type="sldNum" idx="235"/>
          </p:nvPr>
        </p:nvSpPr>
        <p:spPr/>
        <p:txBody>
          <a:bodyPr/>
          <a:p>
            <a:fld id="{B5A1421B-8D68-4280-8BDF-659CC5BD59A1}" type="slidenum">
              <a:t>&lt;#&gt;</a:t>
            </a:fld>
          </a:p>
        </p:txBody>
      </p:sp>
      <p:sp>
        <p:nvSpPr>
          <p:cNvPr id="6" name="PlaceHolder 5"/>
          <p:cNvSpPr>
            <a:spLocks noGrp="1"/>
          </p:cNvSpPr>
          <p:nvPr>
            <p:ph type="dt" idx="236"/>
          </p:nvPr>
        </p:nvSpPr>
        <p:spPr/>
        <p:txBody>
          <a:bodyPr/>
          <a:p>
            <a:r>
              <a:rPr lang="en-US"/>
              <a:t/>
            </a:r>
          </a:p>
        </p:txBody>
      </p:sp>
    </p:spTree>
  </p:cSld>
</p:sldLayout>
</file>

<file path=ppt/slideLayouts/slideLayout1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8">
    <p:spTree>
      <p:nvGrpSpPr>
        <p:cNvPr id="1" name=""/>
        <p:cNvGrpSpPr/>
        <p:nvPr/>
      </p:nvGrpSpPr>
      <p:grpSpPr>
        <a:xfrm>
          <a:off x="0" y="0"/>
          <a:ext cx="0" cy="0"/>
          <a:chOff x="0" y="0"/>
          <a:chExt cx="0" cy="0"/>
        </a:xfrm>
      </p:grpSpPr>
      <p:sp>
        <p:nvSpPr>
          <p:cNvPr id="90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02"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37"/>
          </p:nvPr>
        </p:nvSpPr>
        <p:spPr/>
        <p:txBody>
          <a:bodyPr/>
          <a:p>
            <a:r>
              <a:t>Footer</a:t>
            </a:r>
          </a:p>
        </p:txBody>
      </p:sp>
      <p:sp>
        <p:nvSpPr>
          <p:cNvPr id="5" name="PlaceHolder 4"/>
          <p:cNvSpPr>
            <a:spLocks noGrp="1"/>
          </p:cNvSpPr>
          <p:nvPr>
            <p:ph type="sldNum" idx="238"/>
          </p:nvPr>
        </p:nvSpPr>
        <p:spPr/>
        <p:txBody>
          <a:bodyPr/>
          <a:p>
            <a:fld id="{7E653A1B-06C4-4A19-8868-5365D28BF49D}" type="slidenum">
              <a:t>&lt;#&gt;</a:t>
            </a:fld>
          </a:p>
        </p:txBody>
      </p:sp>
      <p:sp>
        <p:nvSpPr>
          <p:cNvPr id="6" name="PlaceHolder 5"/>
          <p:cNvSpPr>
            <a:spLocks noGrp="1"/>
          </p:cNvSpPr>
          <p:nvPr>
            <p:ph type="dt" idx="239"/>
          </p:nvPr>
        </p:nvSpPr>
        <p:spPr/>
        <p:txBody>
          <a:bodyPr/>
          <a:p>
            <a:r>
              <a:rPr lang="en-US"/>
              <a:t/>
            </a:r>
          </a:p>
        </p:txBody>
      </p:sp>
    </p:spTree>
  </p:cSld>
</p:sldLayout>
</file>

<file path=ppt/slideLayouts/slideLayout1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9">
    <p:spTree>
      <p:nvGrpSpPr>
        <p:cNvPr id="1" name=""/>
        <p:cNvGrpSpPr/>
        <p:nvPr/>
      </p:nvGrpSpPr>
      <p:grpSpPr>
        <a:xfrm>
          <a:off x="0" y="0"/>
          <a:ext cx="0" cy="0"/>
          <a:chOff x="0" y="0"/>
          <a:chExt cx="0" cy="0"/>
        </a:xfrm>
      </p:grpSpPr>
      <p:sp>
        <p:nvSpPr>
          <p:cNvPr id="90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09"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40"/>
          </p:nvPr>
        </p:nvSpPr>
        <p:spPr/>
        <p:txBody>
          <a:bodyPr/>
          <a:p>
            <a:r>
              <a:t>Footer</a:t>
            </a:r>
          </a:p>
        </p:txBody>
      </p:sp>
      <p:sp>
        <p:nvSpPr>
          <p:cNvPr id="5" name="PlaceHolder 4"/>
          <p:cNvSpPr>
            <a:spLocks noGrp="1"/>
          </p:cNvSpPr>
          <p:nvPr>
            <p:ph type="sldNum" idx="241"/>
          </p:nvPr>
        </p:nvSpPr>
        <p:spPr/>
        <p:txBody>
          <a:bodyPr/>
          <a:p>
            <a:fld id="{F1069AE2-22F1-4F15-9991-632E09C2E3C1}" type="slidenum">
              <a:t>&lt;#&gt;</a:t>
            </a:fld>
          </a:p>
        </p:txBody>
      </p:sp>
      <p:sp>
        <p:nvSpPr>
          <p:cNvPr id="6" name="PlaceHolder 5"/>
          <p:cNvSpPr>
            <a:spLocks noGrp="1"/>
          </p:cNvSpPr>
          <p:nvPr>
            <p:ph type="dt" idx="242"/>
          </p:nvPr>
        </p:nvSpPr>
        <p:spPr/>
        <p:txBody>
          <a:bodyPr/>
          <a:p>
            <a:r>
              <a:rPr lang="en-US"/>
              <a:t/>
            </a:r>
          </a:p>
        </p:txBody>
      </p:sp>
    </p:spTree>
  </p:cSld>
</p:sldLayout>
</file>

<file path=ppt/slideLayouts/slideLayout1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iapositiva de título">
    <p:spTree>
      <p:nvGrpSpPr>
        <p:cNvPr id="1" name=""/>
        <p:cNvGrpSpPr/>
        <p:nvPr/>
      </p:nvGrpSpPr>
      <p:grpSpPr>
        <a:xfrm>
          <a:off x="0" y="0"/>
          <a:ext cx="0" cy="0"/>
          <a:chOff x="0" y="0"/>
          <a:chExt cx="0" cy="0"/>
        </a:xfrm>
      </p:grpSpPr>
      <p:sp>
        <p:nvSpPr>
          <p:cNvPr id="91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1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43"/>
          </p:nvPr>
        </p:nvSpPr>
        <p:spPr/>
        <p:txBody>
          <a:bodyPr/>
          <a:p>
            <a:r>
              <a:t>Footer</a:t>
            </a:r>
          </a:p>
        </p:txBody>
      </p:sp>
      <p:sp>
        <p:nvSpPr>
          <p:cNvPr id="5" name="PlaceHolder 4"/>
          <p:cNvSpPr>
            <a:spLocks noGrp="1"/>
          </p:cNvSpPr>
          <p:nvPr>
            <p:ph type="sldNum" idx="244"/>
          </p:nvPr>
        </p:nvSpPr>
        <p:spPr/>
        <p:txBody>
          <a:bodyPr/>
          <a:p>
            <a:fld id="{E689DB10-BFDE-4998-A4B9-603559B474F5}" type="slidenum">
              <a:t>&lt;#&gt;</a:t>
            </a:fld>
          </a:p>
        </p:txBody>
      </p:sp>
      <p:sp>
        <p:nvSpPr>
          <p:cNvPr id="6" name="PlaceHolder 5"/>
          <p:cNvSpPr>
            <a:spLocks noGrp="1"/>
          </p:cNvSpPr>
          <p:nvPr>
            <p:ph type="dt" idx="245"/>
          </p:nvPr>
        </p:nvSpPr>
        <p:spPr/>
        <p:txBody>
          <a:bodyPr/>
          <a:p>
            <a:r>
              <a:rPr lang="en-US"/>
              <a:t/>
            </a:r>
          </a:p>
        </p:txBody>
      </p:sp>
    </p:spTree>
  </p:cSld>
</p:sldLayout>
</file>

<file path=ppt/slideLayouts/slideLayout1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ítulo y texto vertical">
    <p:spTree>
      <p:nvGrpSpPr>
        <p:cNvPr id="1" name=""/>
        <p:cNvGrpSpPr/>
        <p:nvPr/>
      </p:nvGrpSpPr>
      <p:grpSpPr>
        <a:xfrm>
          <a:off x="0" y="0"/>
          <a:ext cx="0" cy="0"/>
          <a:chOff x="0" y="0"/>
          <a:chExt cx="0" cy="0"/>
        </a:xfrm>
      </p:grpSpPr>
      <p:sp>
        <p:nvSpPr>
          <p:cNvPr id="92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23"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46"/>
          </p:nvPr>
        </p:nvSpPr>
        <p:spPr/>
        <p:txBody>
          <a:bodyPr/>
          <a:p>
            <a:r>
              <a:t>Footer</a:t>
            </a:r>
          </a:p>
        </p:txBody>
      </p:sp>
      <p:sp>
        <p:nvSpPr>
          <p:cNvPr id="5" name="PlaceHolder 4"/>
          <p:cNvSpPr>
            <a:spLocks noGrp="1"/>
          </p:cNvSpPr>
          <p:nvPr>
            <p:ph type="sldNum" idx="247"/>
          </p:nvPr>
        </p:nvSpPr>
        <p:spPr/>
        <p:txBody>
          <a:bodyPr/>
          <a:p>
            <a:fld id="{31F69924-AB76-4535-A8E9-8926CD96D92D}" type="slidenum">
              <a:t>&lt;#&gt;</a:t>
            </a:fld>
          </a:p>
        </p:txBody>
      </p:sp>
      <p:sp>
        <p:nvSpPr>
          <p:cNvPr id="6" name="PlaceHolder 5"/>
          <p:cNvSpPr>
            <a:spLocks noGrp="1"/>
          </p:cNvSpPr>
          <p:nvPr>
            <p:ph type="dt" idx="248"/>
          </p:nvPr>
        </p:nvSpPr>
        <p:spPr/>
        <p:txBody>
          <a:bodyPr/>
          <a:p>
            <a:r>
              <a:rPr lang="en-US"/>
              <a:t/>
            </a:r>
          </a:p>
        </p:txBody>
      </p:sp>
    </p:spTree>
  </p:cSld>
</p:sldLayout>
</file>

<file path=ppt/slideLayouts/slideLayout1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ítulo vertical y texto">
    <p:spTree>
      <p:nvGrpSpPr>
        <p:cNvPr id="1" name=""/>
        <p:cNvGrpSpPr/>
        <p:nvPr/>
      </p:nvGrpSpPr>
      <p:grpSpPr>
        <a:xfrm>
          <a:off x="0" y="0"/>
          <a:ext cx="0" cy="0"/>
          <a:chOff x="0" y="0"/>
          <a:chExt cx="0" cy="0"/>
        </a:xfrm>
      </p:grpSpPr>
      <p:sp>
        <p:nvSpPr>
          <p:cNvPr id="92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3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49"/>
          </p:nvPr>
        </p:nvSpPr>
        <p:spPr/>
        <p:txBody>
          <a:bodyPr/>
          <a:p>
            <a:r>
              <a:t>Footer</a:t>
            </a:r>
          </a:p>
        </p:txBody>
      </p:sp>
      <p:sp>
        <p:nvSpPr>
          <p:cNvPr id="5" name="PlaceHolder 4"/>
          <p:cNvSpPr>
            <a:spLocks noGrp="1"/>
          </p:cNvSpPr>
          <p:nvPr>
            <p:ph type="sldNum" idx="250"/>
          </p:nvPr>
        </p:nvSpPr>
        <p:spPr/>
        <p:txBody>
          <a:bodyPr/>
          <a:p>
            <a:fld id="{531AD271-16C3-440C-B8D3-9B0A7E855648}" type="slidenum">
              <a:t>&lt;#&gt;</a:t>
            </a:fld>
          </a:p>
        </p:txBody>
      </p:sp>
      <p:sp>
        <p:nvSpPr>
          <p:cNvPr id="6" name="PlaceHolder 5"/>
          <p:cNvSpPr>
            <a:spLocks noGrp="1"/>
          </p:cNvSpPr>
          <p:nvPr>
            <p:ph type="dt" idx="251"/>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6">
    <p:spTree>
      <p:nvGrpSpPr>
        <p:cNvPr id="1" name=""/>
        <p:cNvGrpSpPr/>
        <p:nvPr/>
      </p:nvGrpSpPr>
      <p:grpSpPr>
        <a:xfrm>
          <a:off x="0" y="0"/>
          <a:ext cx="0" cy="0"/>
          <a:chOff x="0" y="0"/>
          <a:chExt cx="0" cy="0"/>
        </a:xfrm>
      </p:grpSpPr>
      <p:sp>
        <p:nvSpPr>
          <p:cNvPr id="12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2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52"/>
          </p:nvPr>
        </p:nvSpPr>
        <p:spPr/>
        <p:txBody>
          <a:bodyPr/>
          <a:p>
            <a:r>
              <a:t>Footer</a:t>
            </a:r>
          </a:p>
        </p:txBody>
      </p:sp>
      <p:sp>
        <p:nvSpPr>
          <p:cNvPr id="5" name="PlaceHolder 4"/>
          <p:cNvSpPr>
            <a:spLocks noGrp="1"/>
          </p:cNvSpPr>
          <p:nvPr>
            <p:ph type="sldNum" idx="53"/>
          </p:nvPr>
        </p:nvSpPr>
        <p:spPr/>
        <p:txBody>
          <a:bodyPr/>
          <a:p>
            <a:fld id="{FDB40FE3-795D-4CC9-B64C-DD2FA86FF975}" type="slidenum">
              <a:t>&lt;#&gt;</a:t>
            </a:fld>
          </a:p>
        </p:txBody>
      </p:sp>
      <p:sp>
        <p:nvSpPr>
          <p:cNvPr id="6" name="PlaceHolder 5"/>
          <p:cNvSpPr>
            <a:spLocks noGrp="1"/>
          </p:cNvSpPr>
          <p:nvPr>
            <p:ph type="dt" idx="54"/>
          </p:nvPr>
        </p:nvSpPr>
        <p:spPr/>
        <p:txBody>
          <a:bodyPr/>
          <a:p>
            <a:r>
              <a:rPr lang="en-US"/>
              <a:t/>
            </a:r>
          </a:p>
        </p:txBody>
      </p:sp>
    </p:spTree>
  </p:cSld>
</p:sldLayout>
</file>

<file path=ppt/slideLayouts/slideLayout1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ítulo y objetos">
    <p:spTree>
      <p:nvGrpSpPr>
        <p:cNvPr id="1" name=""/>
        <p:cNvGrpSpPr/>
        <p:nvPr/>
      </p:nvGrpSpPr>
      <p:grpSpPr>
        <a:xfrm>
          <a:off x="0" y="0"/>
          <a:ext cx="0" cy="0"/>
          <a:chOff x="0" y="0"/>
          <a:chExt cx="0" cy="0"/>
        </a:xfrm>
      </p:grpSpPr>
      <p:sp>
        <p:nvSpPr>
          <p:cNvPr id="93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37"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52"/>
          </p:nvPr>
        </p:nvSpPr>
        <p:spPr/>
        <p:txBody>
          <a:bodyPr/>
          <a:p>
            <a:r>
              <a:t>Footer</a:t>
            </a:r>
          </a:p>
        </p:txBody>
      </p:sp>
      <p:sp>
        <p:nvSpPr>
          <p:cNvPr id="5" name="PlaceHolder 4"/>
          <p:cNvSpPr>
            <a:spLocks noGrp="1"/>
          </p:cNvSpPr>
          <p:nvPr>
            <p:ph type="sldNum" idx="253"/>
          </p:nvPr>
        </p:nvSpPr>
        <p:spPr/>
        <p:txBody>
          <a:bodyPr/>
          <a:p>
            <a:fld id="{E094112C-7470-4EC1-A19B-79937C5179C9}" type="slidenum">
              <a:t>&lt;#&gt;</a:t>
            </a:fld>
          </a:p>
        </p:txBody>
      </p:sp>
      <p:sp>
        <p:nvSpPr>
          <p:cNvPr id="6" name="PlaceHolder 5"/>
          <p:cNvSpPr>
            <a:spLocks noGrp="1"/>
          </p:cNvSpPr>
          <p:nvPr>
            <p:ph type="dt" idx="254"/>
          </p:nvPr>
        </p:nvSpPr>
        <p:spPr/>
        <p:txBody>
          <a:bodyPr/>
          <a:p>
            <a:r>
              <a:rPr lang="en-US"/>
              <a:t/>
            </a:r>
          </a:p>
        </p:txBody>
      </p:sp>
    </p:spTree>
  </p:cSld>
</p:sldLayout>
</file>

<file path=ppt/slideLayouts/slideLayout1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Encabezado de sección">
    <p:spTree>
      <p:nvGrpSpPr>
        <p:cNvPr id="1" name=""/>
        <p:cNvGrpSpPr/>
        <p:nvPr/>
      </p:nvGrpSpPr>
      <p:grpSpPr>
        <a:xfrm>
          <a:off x="0" y="0"/>
          <a:ext cx="0" cy="0"/>
          <a:chOff x="0" y="0"/>
          <a:chExt cx="0" cy="0"/>
        </a:xfrm>
      </p:grpSpPr>
      <p:sp>
        <p:nvSpPr>
          <p:cNvPr id="94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4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55"/>
          </p:nvPr>
        </p:nvSpPr>
        <p:spPr/>
        <p:txBody>
          <a:bodyPr/>
          <a:p>
            <a:r>
              <a:t>Footer</a:t>
            </a:r>
          </a:p>
        </p:txBody>
      </p:sp>
      <p:sp>
        <p:nvSpPr>
          <p:cNvPr id="5" name="PlaceHolder 4"/>
          <p:cNvSpPr>
            <a:spLocks noGrp="1"/>
          </p:cNvSpPr>
          <p:nvPr>
            <p:ph type="sldNum" idx="256"/>
          </p:nvPr>
        </p:nvSpPr>
        <p:spPr/>
        <p:txBody>
          <a:bodyPr/>
          <a:p>
            <a:fld id="{77E4AB28-AAA0-4ADC-BF76-CF19BD9101DA}" type="slidenum">
              <a:t>&lt;#&gt;</a:t>
            </a:fld>
          </a:p>
        </p:txBody>
      </p:sp>
      <p:sp>
        <p:nvSpPr>
          <p:cNvPr id="6" name="PlaceHolder 5"/>
          <p:cNvSpPr>
            <a:spLocks noGrp="1"/>
          </p:cNvSpPr>
          <p:nvPr>
            <p:ph type="dt" idx="257"/>
          </p:nvPr>
        </p:nvSpPr>
        <p:spPr/>
        <p:txBody>
          <a:bodyPr/>
          <a:p>
            <a:r>
              <a:rPr lang="en-US"/>
              <a:t/>
            </a:r>
          </a:p>
        </p:txBody>
      </p:sp>
    </p:spTree>
  </p:cSld>
</p:sldLayout>
</file>

<file path=ppt/slideLayouts/slideLayout1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os objetos">
    <p:spTree>
      <p:nvGrpSpPr>
        <p:cNvPr id="1" name=""/>
        <p:cNvGrpSpPr/>
        <p:nvPr/>
      </p:nvGrpSpPr>
      <p:grpSpPr>
        <a:xfrm>
          <a:off x="0" y="0"/>
          <a:ext cx="0" cy="0"/>
          <a:chOff x="0" y="0"/>
          <a:chExt cx="0" cy="0"/>
        </a:xfrm>
      </p:grpSpPr>
      <p:sp>
        <p:nvSpPr>
          <p:cNvPr id="95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51"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58"/>
          </p:nvPr>
        </p:nvSpPr>
        <p:spPr/>
        <p:txBody>
          <a:bodyPr/>
          <a:p>
            <a:r>
              <a:t>Footer</a:t>
            </a:r>
          </a:p>
        </p:txBody>
      </p:sp>
      <p:sp>
        <p:nvSpPr>
          <p:cNvPr id="5" name="PlaceHolder 4"/>
          <p:cNvSpPr>
            <a:spLocks noGrp="1"/>
          </p:cNvSpPr>
          <p:nvPr>
            <p:ph type="sldNum" idx="259"/>
          </p:nvPr>
        </p:nvSpPr>
        <p:spPr/>
        <p:txBody>
          <a:bodyPr/>
          <a:p>
            <a:fld id="{E75E4787-7CD4-4539-9CB9-67484C4FF4A1}" type="slidenum">
              <a:t>&lt;#&gt;</a:t>
            </a:fld>
          </a:p>
        </p:txBody>
      </p:sp>
      <p:sp>
        <p:nvSpPr>
          <p:cNvPr id="6" name="PlaceHolder 5"/>
          <p:cNvSpPr>
            <a:spLocks noGrp="1"/>
          </p:cNvSpPr>
          <p:nvPr>
            <p:ph type="dt" idx="260"/>
          </p:nvPr>
        </p:nvSpPr>
        <p:spPr/>
        <p:txBody>
          <a:bodyPr/>
          <a:p>
            <a:r>
              <a:rPr lang="en-US"/>
              <a:t/>
            </a:r>
          </a:p>
        </p:txBody>
      </p:sp>
    </p:spTree>
  </p:cSld>
</p:sldLayout>
</file>

<file path=ppt/slideLayouts/slideLayout1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Comparación">
    <p:spTree>
      <p:nvGrpSpPr>
        <p:cNvPr id="1" name=""/>
        <p:cNvGrpSpPr/>
        <p:nvPr/>
      </p:nvGrpSpPr>
      <p:grpSpPr>
        <a:xfrm>
          <a:off x="0" y="0"/>
          <a:ext cx="0" cy="0"/>
          <a:chOff x="0" y="0"/>
          <a:chExt cx="0" cy="0"/>
        </a:xfrm>
      </p:grpSpPr>
      <p:sp>
        <p:nvSpPr>
          <p:cNvPr id="95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58"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61"/>
          </p:nvPr>
        </p:nvSpPr>
        <p:spPr/>
        <p:txBody>
          <a:bodyPr/>
          <a:p>
            <a:r>
              <a:t>Footer</a:t>
            </a:r>
          </a:p>
        </p:txBody>
      </p:sp>
      <p:sp>
        <p:nvSpPr>
          <p:cNvPr id="5" name="PlaceHolder 4"/>
          <p:cNvSpPr>
            <a:spLocks noGrp="1"/>
          </p:cNvSpPr>
          <p:nvPr>
            <p:ph type="sldNum" idx="262"/>
          </p:nvPr>
        </p:nvSpPr>
        <p:spPr/>
        <p:txBody>
          <a:bodyPr/>
          <a:p>
            <a:fld id="{290DC3EF-2607-4A7B-B947-BEEA7FA46828}" type="slidenum">
              <a:t>&lt;#&gt;</a:t>
            </a:fld>
          </a:p>
        </p:txBody>
      </p:sp>
      <p:sp>
        <p:nvSpPr>
          <p:cNvPr id="6" name="PlaceHolder 5"/>
          <p:cNvSpPr>
            <a:spLocks noGrp="1"/>
          </p:cNvSpPr>
          <p:nvPr>
            <p:ph type="dt" idx="263"/>
          </p:nvPr>
        </p:nvSpPr>
        <p:spPr/>
        <p:txBody>
          <a:bodyPr/>
          <a:p>
            <a:r>
              <a:rPr lang="en-US"/>
              <a:t/>
            </a:r>
          </a:p>
        </p:txBody>
      </p:sp>
    </p:spTree>
  </p:cSld>
</p:sldLayout>
</file>

<file path=ppt/slideLayouts/slideLayout1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olo el título">
    <p:spTree>
      <p:nvGrpSpPr>
        <p:cNvPr id="1" name=""/>
        <p:cNvGrpSpPr/>
        <p:nvPr/>
      </p:nvGrpSpPr>
      <p:grpSpPr>
        <a:xfrm>
          <a:off x="0" y="0"/>
          <a:ext cx="0" cy="0"/>
          <a:chOff x="0" y="0"/>
          <a:chExt cx="0" cy="0"/>
        </a:xfrm>
      </p:grpSpPr>
      <p:sp>
        <p:nvSpPr>
          <p:cNvPr id="96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6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64"/>
          </p:nvPr>
        </p:nvSpPr>
        <p:spPr/>
        <p:txBody>
          <a:bodyPr/>
          <a:p>
            <a:r>
              <a:t>Footer</a:t>
            </a:r>
          </a:p>
        </p:txBody>
      </p:sp>
      <p:sp>
        <p:nvSpPr>
          <p:cNvPr id="5" name="PlaceHolder 4"/>
          <p:cNvSpPr>
            <a:spLocks noGrp="1"/>
          </p:cNvSpPr>
          <p:nvPr>
            <p:ph type="sldNum" idx="265"/>
          </p:nvPr>
        </p:nvSpPr>
        <p:spPr/>
        <p:txBody>
          <a:bodyPr/>
          <a:p>
            <a:fld id="{7B7A0F50-F4EC-4EEF-B54B-9AF70466CE85}" type="slidenum">
              <a:t>&lt;#&gt;</a:t>
            </a:fld>
          </a:p>
        </p:txBody>
      </p:sp>
      <p:sp>
        <p:nvSpPr>
          <p:cNvPr id="6" name="PlaceHolder 5"/>
          <p:cNvSpPr>
            <a:spLocks noGrp="1"/>
          </p:cNvSpPr>
          <p:nvPr>
            <p:ph type="dt" idx="266"/>
          </p:nvPr>
        </p:nvSpPr>
        <p:spPr/>
        <p:txBody>
          <a:bodyPr/>
          <a:p>
            <a:r>
              <a:rPr lang="en-US"/>
              <a:t/>
            </a:r>
          </a:p>
        </p:txBody>
      </p:sp>
    </p:spTree>
  </p:cSld>
</p:sldLayout>
</file>

<file path=ppt/slideLayouts/slideLayout1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En blanco">
    <p:spTree>
      <p:nvGrpSpPr>
        <p:cNvPr id="1" name=""/>
        <p:cNvGrpSpPr/>
        <p:nvPr/>
      </p:nvGrpSpPr>
      <p:grpSpPr>
        <a:xfrm>
          <a:off x="0" y="0"/>
          <a:ext cx="0" cy="0"/>
          <a:chOff x="0" y="0"/>
          <a:chExt cx="0" cy="0"/>
        </a:xfrm>
      </p:grpSpPr>
      <p:sp>
        <p:nvSpPr>
          <p:cNvPr id="97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72"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67"/>
          </p:nvPr>
        </p:nvSpPr>
        <p:spPr/>
        <p:txBody>
          <a:bodyPr/>
          <a:p>
            <a:r>
              <a:t>Footer</a:t>
            </a:r>
          </a:p>
        </p:txBody>
      </p:sp>
      <p:sp>
        <p:nvSpPr>
          <p:cNvPr id="5" name="PlaceHolder 4"/>
          <p:cNvSpPr>
            <a:spLocks noGrp="1"/>
          </p:cNvSpPr>
          <p:nvPr>
            <p:ph type="sldNum" idx="268"/>
          </p:nvPr>
        </p:nvSpPr>
        <p:spPr/>
        <p:txBody>
          <a:bodyPr/>
          <a:p>
            <a:fld id="{3D34EBF4-0304-46C7-8C4D-9D80731C8441}" type="slidenum">
              <a:t>&lt;#&gt;</a:t>
            </a:fld>
          </a:p>
        </p:txBody>
      </p:sp>
      <p:sp>
        <p:nvSpPr>
          <p:cNvPr id="6" name="PlaceHolder 5"/>
          <p:cNvSpPr>
            <a:spLocks noGrp="1"/>
          </p:cNvSpPr>
          <p:nvPr>
            <p:ph type="dt" idx="269"/>
          </p:nvPr>
        </p:nvSpPr>
        <p:spPr/>
        <p:txBody>
          <a:bodyPr/>
          <a:p>
            <a:r>
              <a:rPr lang="en-US"/>
              <a:t/>
            </a:r>
          </a:p>
        </p:txBody>
      </p:sp>
    </p:spTree>
  </p:cSld>
</p:sldLayout>
</file>

<file path=ppt/slideLayouts/slideLayout1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Contenido con título">
    <p:spTree>
      <p:nvGrpSpPr>
        <p:cNvPr id="1" name=""/>
        <p:cNvGrpSpPr/>
        <p:nvPr/>
      </p:nvGrpSpPr>
      <p:grpSpPr>
        <a:xfrm>
          <a:off x="0" y="0"/>
          <a:ext cx="0" cy="0"/>
          <a:chOff x="0" y="0"/>
          <a:chExt cx="0" cy="0"/>
        </a:xfrm>
      </p:grpSpPr>
      <p:sp>
        <p:nvSpPr>
          <p:cNvPr id="97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79"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70"/>
          </p:nvPr>
        </p:nvSpPr>
        <p:spPr/>
        <p:txBody>
          <a:bodyPr/>
          <a:p>
            <a:r>
              <a:t>Footer</a:t>
            </a:r>
          </a:p>
        </p:txBody>
      </p:sp>
      <p:sp>
        <p:nvSpPr>
          <p:cNvPr id="5" name="PlaceHolder 4"/>
          <p:cNvSpPr>
            <a:spLocks noGrp="1"/>
          </p:cNvSpPr>
          <p:nvPr>
            <p:ph type="sldNum" idx="271"/>
          </p:nvPr>
        </p:nvSpPr>
        <p:spPr/>
        <p:txBody>
          <a:bodyPr/>
          <a:p>
            <a:fld id="{DAA0536B-80BB-4CC7-8140-F58C9B50CF2E}" type="slidenum">
              <a:t>&lt;#&gt;</a:t>
            </a:fld>
          </a:p>
        </p:txBody>
      </p:sp>
      <p:sp>
        <p:nvSpPr>
          <p:cNvPr id="6" name="PlaceHolder 5"/>
          <p:cNvSpPr>
            <a:spLocks noGrp="1"/>
          </p:cNvSpPr>
          <p:nvPr>
            <p:ph type="dt" idx="272"/>
          </p:nvPr>
        </p:nvSpPr>
        <p:spPr/>
        <p:txBody>
          <a:bodyPr/>
          <a:p>
            <a:r>
              <a:rPr lang="en-US"/>
              <a:t/>
            </a:r>
          </a:p>
        </p:txBody>
      </p:sp>
    </p:spTree>
  </p:cSld>
</p:sldLayout>
</file>

<file path=ppt/slideLayouts/slideLayout1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Imagen con título">
    <p:spTree>
      <p:nvGrpSpPr>
        <p:cNvPr id="1" name=""/>
        <p:cNvGrpSpPr/>
        <p:nvPr/>
      </p:nvGrpSpPr>
      <p:grpSpPr>
        <a:xfrm>
          <a:off x="0" y="0"/>
          <a:ext cx="0" cy="0"/>
          <a:chOff x="0" y="0"/>
          <a:chExt cx="0" cy="0"/>
        </a:xfrm>
      </p:grpSpPr>
      <p:sp>
        <p:nvSpPr>
          <p:cNvPr id="98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8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73"/>
          </p:nvPr>
        </p:nvSpPr>
        <p:spPr/>
        <p:txBody>
          <a:bodyPr/>
          <a:p>
            <a:r>
              <a:t>Footer</a:t>
            </a:r>
          </a:p>
        </p:txBody>
      </p:sp>
      <p:sp>
        <p:nvSpPr>
          <p:cNvPr id="5" name="PlaceHolder 4"/>
          <p:cNvSpPr>
            <a:spLocks noGrp="1"/>
          </p:cNvSpPr>
          <p:nvPr>
            <p:ph type="sldNum" idx="274"/>
          </p:nvPr>
        </p:nvSpPr>
        <p:spPr/>
        <p:txBody>
          <a:bodyPr/>
          <a:p>
            <a:fld id="{7CFE191C-35D6-44D4-9F15-E97669F6B2DC}" type="slidenum">
              <a:t>&lt;#&gt;</a:t>
            </a:fld>
          </a:p>
        </p:txBody>
      </p:sp>
      <p:sp>
        <p:nvSpPr>
          <p:cNvPr id="6" name="PlaceHolder 5"/>
          <p:cNvSpPr>
            <a:spLocks noGrp="1"/>
          </p:cNvSpPr>
          <p:nvPr>
            <p:ph type="dt" idx="275"/>
          </p:nvPr>
        </p:nvSpPr>
        <p:spPr/>
        <p:txBody>
          <a:bodyPr/>
          <a:p>
            <a:r>
              <a:rPr lang="en-US"/>
              <a:t/>
            </a:r>
          </a:p>
        </p:txBody>
      </p:sp>
    </p:spTree>
  </p:cSld>
</p:sldLayout>
</file>

<file path=ppt/slideLayouts/slideLayout1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ection Intro Slide 1_">
    <p:spTree>
      <p:nvGrpSpPr>
        <p:cNvPr id="1" name=""/>
        <p:cNvGrpSpPr/>
        <p:nvPr/>
      </p:nvGrpSpPr>
      <p:grpSpPr>
        <a:xfrm>
          <a:off x="0" y="0"/>
          <a:ext cx="0" cy="0"/>
          <a:chOff x="0" y="0"/>
          <a:chExt cx="0" cy="0"/>
        </a:xfrm>
      </p:grpSpPr>
      <p:sp>
        <p:nvSpPr>
          <p:cNvPr id="99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92"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276"/>
          </p:nvPr>
        </p:nvSpPr>
        <p:spPr/>
        <p:txBody>
          <a:bodyPr/>
          <a:p>
            <a:fld id="{F0F91E30-AAB9-45AF-9101-A709BA6E9F77}" type="slidenum">
              <a:t>&lt;#&gt;</a:t>
            </a:fld>
          </a:p>
        </p:txBody>
      </p:sp>
    </p:spTree>
  </p:cSld>
</p:sldLayout>
</file>

<file path=ppt/slideLayouts/slideLayout1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Slide_">
    <p:spTree>
      <p:nvGrpSpPr>
        <p:cNvPr id="1" name=""/>
        <p:cNvGrpSpPr/>
        <p:nvPr/>
      </p:nvGrpSpPr>
      <p:grpSpPr>
        <a:xfrm>
          <a:off x="0" y="0"/>
          <a:ext cx="0" cy="0"/>
          <a:chOff x="0" y="0"/>
          <a:chExt cx="0" cy="0"/>
        </a:xfrm>
      </p:grpSpPr>
      <p:sp>
        <p:nvSpPr>
          <p:cNvPr id="99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99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277"/>
          </p:nvPr>
        </p:nvSpPr>
        <p:spPr/>
        <p:txBody>
          <a:bodyPr/>
          <a:p>
            <a:fld id="{FD1C9481-1623-4E56-AD30-39EAA6CCC74F}"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7">
    <p:spTree>
      <p:nvGrpSpPr>
        <p:cNvPr id="1" name=""/>
        <p:cNvGrpSpPr/>
        <p:nvPr/>
      </p:nvGrpSpPr>
      <p:grpSpPr>
        <a:xfrm>
          <a:off x="0" y="0"/>
          <a:ext cx="0" cy="0"/>
          <a:chOff x="0" y="0"/>
          <a:chExt cx="0" cy="0"/>
        </a:xfrm>
      </p:grpSpPr>
      <p:sp>
        <p:nvSpPr>
          <p:cNvPr id="13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31"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55"/>
          </p:nvPr>
        </p:nvSpPr>
        <p:spPr/>
        <p:txBody>
          <a:bodyPr/>
          <a:p>
            <a:r>
              <a:t>Footer</a:t>
            </a:r>
          </a:p>
        </p:txBody>
      </p:sp>
      <p:sp>
        <p:nvSpPr>
          <p:cNvPr id="5" name="PlaceHolder 4"/>
          <p:cNvSpPr>
            <a:spLocks noGrp="1"/>
          </p:cNvSpPr>
          <p:nvPr>
            <p:ph type="sldNum" idx="56"/>
          </p:nvPr>
        </p:nvSpPr>
        <p:spPr/>
        <p:txBody>
          <a:bodyPr/>
          <a:p>
            <a:fld id="{45597F47-5F0E-4CF8-9191-300F16892859}" type="slidenum">
              <a:t>&lt;#&gt;</a:t>
            </a:fld>
          </a:p>
        </p:txBody>
      </p:sp>
      <p:sp>
        <p:nvSpPr>
          <p:cNvPr id="6" name="PlaceHolder 5"/>
          <p:cNvSpPr>
            <a:spLocks noGrp="1"/>
          </p:cNvSpPr>
          <p:nvPr>
            <p:ph type="dt" idx="57"/>
          </p:nvPr>
        </p:nvSpPr>
        <p:spPr/>
        <p:txBody>
          <a:bodyPr/>
          <a:p>
            <a:r>
              <a:rPr lang="en-US"/>
              <a:t/>
            </a:r>
          </a:p>
        </p:txBody>
      </p:sp>
    </p:spTree>
  </p:cSld>
</p:sldLayout>
</file>

<file path=ppt/slideLayouts/slideLayout1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20">
    <p:spTree>
      <p:nvGrpSpPr>
        <p:cNvPr id="1" name=""/>
        <p:cNvGrpSpPr/>
        <p:nvPr/>
      </p:nvGrpSpPr>
      <p:grpSpPr>
        <a:xfrm>
          <a:off x="0" y="0"/>
          <a:ext cx="0" cy="0"/>
          <a:chOff x="0" y="0"/>
          <a:chExt cx="0" cy="0"/>
        </a:xfrm>
      </p:grpSpPr>
      <p:sp>
        <p:nvSpPr>
          <p:cNvPr id="100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001"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278"/>
          </p:nvPr>
        </p:nvSpPr>
        <p:spPr/>
        <p:txBody>
          <a:bodyPr/>
          <a:p>
            <a:fld id="{A2A33248-4436-48D0-99DF-1F8CAB205408}" type="slidenum">
              <a:t>&lt;#&gt;</a:t>
            </a:fld>
          </a:p>
        </p:txBody>
      </p:sp>
    </p:spTree>
  </p:cSld>
</p:sldLayout>
</file>

<file path=ppt/slideLayouts/slideLayout1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5_">
    <p:spTree>
      <p:nvGrpSpPr>
        <p:cNvPr id="1" name=""/>
        <p:cNvGrpSpPr/>
        <p:nvPr/>
      </p:nvGrpSpPr>
      <p:grpSpPr>
        <a:xfrm>
          <a:off x="0" y="0"/>
          <a:ext cx="0" cy="0"/>
          <a:chOff x="0" y="0"/>
          <a:chExt cx="0" cy="0"/>
        </a:xfrm>
      </p:grpSpPr>
      <p:sp>
        <p:nvSpPr>
          <p:cNvPr id="100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00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279"/>
          </p:nvPr>
        </p:nvSpPr>
        <p:spPr/>
        <p:txBody>
          <a:bodyPr/>
          <a:p>
            <a:fld id="{6B8253CE-B365-40FA-A008-EB9CEAA1A9D2}" type="slidenum">
              <a:t>&lt;#&gt;</a:t>
            </a:fld>
          </a:p>
        </p:txBody>
      </p:sp>
    </p:spTree>
  </p:cSld>
</p:sldLayout>
</file>

<file path=ppt/slideLayouts/slideLayout1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72_">
    <p:spTree>
      <p:nvGrpSpPr>
        <p:cNvPr id="1" name=""/>
        <p:cNvGrpSpPr/>
        <p:nvPr/>
      </p:nvGrpSpPr>
      <p:grpSpPr>
        <a:xfrm>
          <a:off x="0" y="0"/>
          <a:ext cx="0" cy="0"/>
          <a:chOff x="0" y="0"/>
          <a:chExt cx="0" cy="0"/>
        </a:xfrm>
      </p:grpSpPr>
      <p:sp>
        <p:nvSpPr>
          <p:cNvPr id="2" name="PlaceHolder 1"/>
          <p:cNvSpPr>
            <a:spLocks noGrp="1"/>
          </p:cNvSpPr>
          <p:nvPr>
            <p:ph type="ftr" idx="280"/>
          </p:nvPr>
        </p:nvSpPr>
        <p:spPr/>
        <p:txBody>
          <a:bodyPr/>
          <a:p>
            <a:r>
              <a:t>Footer</a:t>
            </a:r>
          </a:p>
        </p:txBody>
      </p:sp>
      <p:sp>
        <p:nvSpPr>
          <p:cNvPr id="3" name="PlaceHolder 2"/>
          <p:cNvSpPr>
            <a:spLocks noGrp="1"/>
          </p:cNvSpPr>
          <p:nvPr>
            <p:ph type="sldNum" idx="281"/>
          </p:nvPr>
        </p:nvSpPr>
        <p:spPr/>
        <p:txBody>
          <a:bodyPr/>
          <a:p>
            <a:fld id="{0917E804-EBBB-4BD6-9A8A-4C626950F052}" type="slidenum">
              <a:t>&lt;#&gt;</a:t>
            </a:fld>
          </a:p>
        </p:txBody>
      </p:sp>
      <p:sp>
        <p:nvSpPr>
          <p:cNvPr id="4" name="PlaceHolder 3"/>
          <p:cNvSpPr>
            <a:spLocks noGrp="1"/>
          </p:cNvSpPr>
          <p:nvPr>
            <p:ph type="dt" idx="282"/>
          </p:nvPr>
        </p:nvSpPr>
        <p:spPr/>
        <p:txBody>
          <a:bodyPr/>
          <a:p>
            <a:r>
              <a:rPr lang="en-US"/>
              <a:t/>
            </a:r>
          </a:p>
        </p:txBody>
      </p:sp>
    </p:spTree>
  </p:cSld>
</p:sldLayout>
</file>

<file path=ppt/slideLayouts/slideLayout1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21">
    <p:spTree>
      <p:nvGrpSpPr>
        <p:cNvPr id="1" name=""/>
        <p:cNvGrpSpPr/>
        <p:nvPr/>
      </p:nvGrpSpPr>
      <p:grpSpPr>
        <a:xfrm>
          <a:off x="0" y="0"/>
          <a:ext cx="0" cy="0"/>
          <a:chOff x="0" y="0"/>
          <a:chExt cx="0" cy="0"/>
        </a:xfrm>
      </p:grpSpPr>
      <p:sp>
        <p:nvSpPr>
          <p:cNvPr id="101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015"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ftr" idx="283"/>
          </p:nvPr>
        </p:nvSpPr>
        <p:spPr/>
        <p:txBody>
          <a:bodyPr/>
          <a:p>
            <a:r>
              <a:t>Footer</a:t>
            </a:r>
          </a:p>
        </p:txBody>
      </p:sp>
      <p:sp>
        <p:nvSpPr>
          <p:cNvPr id="5" name="PlaceHolder 4"/>
          <p:cNvSpPr>
            <a:spLocks noGrp="1"/>
          </p:cNvSpPr>
          <p:nvPr>
            <p:ph type="sldNum" idx="284"/>
          </p:nvPr>
        </p:nvSpPr>
        <p:spPr/>
        <p:txBody>
          <a:bodyPr/>
          <a:p>
            <a:fld id="{EAD7FE3F-59B0-4E45-A1D0-8711F0069443}" type="slidenum">
              <a:t>&lt;#&gt;</a:t>
            </a:fld>
          </a:p>
        </p:txBody>
      </p:sp>
      <p:sp>
        <p:nvSpPr>
          <p:cNvPr id="6" name="PlaceHolder 5"/>
          <p:cNvSpPr>
            <a:spLocks noGrp="1"/>
          </p:cNvSpPr>
          <p:nvPr>
            <p:ph type="dt" idx="285"/>
          </p:nvPr>
        </p:nvSpPr>
        <p:spPr/>
        <p:txBody>
          <a:bodyPr/>
          <a:p>
            <a:r>
              <a:rPr lang="en-US"/>
              <a:t/>
            </a:r>
          </a:p>
        </p:txBody>
      </p:sp>
    </p:spTree>
  </p:cSld>
</p:sldLayout>
</file>

<file path=ppt/slideLayouts/slideLayout1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22">
    <p:spTree>
      <p:nvGrpSpPr>
        <p:cNvPr id="1" name=""/>
        <p:cNvGrpSpPr/>
        <p:nvPr/>
      </p:nvGrpSpPr>
      <p:grpSpPr>
        <a:xfrm>
          <a:off x="0" y="0"/>
          <a:ext cx="0" cy="0"/>
          <a:chOff x="0" y="0"/>
          <a:chExt cx="0" cy="0"/>
        </a:xfrm>
      </p:grpSpPr>
      <p:sp>
        <p:nvSpPr>
          <p:cNvPr id="102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022"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86"/>
          </p:nvPr>
        </p:nvSpPr>
        <p:spPr/>
        <p:txBody>
          <a:bodyPr/>
          <a:p>
            <a:r>
              <a:t>Footer</a:t>
            </a:r>
          </a:p>
        </p:txBody>
      </p:sp>
      <p:sp>
        <p:nvSpPr>
          <p:cNvPr id="5" name="PlaceHolder 4"/>
          <p:cNvSpPr>
            <a:spLocks noGrp="1"/>
          </p:cNvSpPr>
          <p:nvPr>
            <p:ph type="sldNum" idx="287"/>
          </p:nvPr>
        </p:nvSpPr>
        <p:spPr/>
        <p:txBody>
          <a:bodyPr/>
          <a:p>
            <a:fld id="{768675B9-D72F-4A24-B47A-E3229D192D63}" type="slidenum">
              <a:t>&lt;#&gt;</a:t>
            </a:fld>
          </a:p>
        </p:txBody>
      </p:sp>
      <p:sp>
        <p:nvSpPr>
          <p:cNvPr id="6" name="PlaceHolder 5"/>
          <p:cNvSpPr>
            <a:spLocks noGrp="1"/>
          </p:cNvSpPr>
          <p:nvPr>
            <p:ph type="dt" idx="288"/>
          </p:nvPr>
        </p:nvSpPr>
        <p:spPr/>
        <p:txBody>
          <a:bodyPr/>
          <a:p>
            <a:r>
              <a:rPr lang="en-US"/>
              <a:t/>
            </a:r>
          </a:p>
        </p:txBody>
      </p:sp>
    </p:spTree>
  </p:cSld>
</p:sldLayout>
</file>

<file path=ppt/slideLayouts/slideLayout1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and Content 0_">
    <p:spTree>
      <p:nvGrpSpPr>
        <p:cNvPr id="1" name=""/>
        <p:cNvGrpSpPr/>
        <p:nvPr/>
      </p:nvGrpSpPr>
      <p:grpSpPr>
        <a:xfrm>
          <a:off x="0" y="0"/>
          <a:ext cx="0" cy="0"/>
          <a:chOff x="0" y="0"/>
          <a:chExt cx="0" cy="0"/>
        </a:xfrm>
      </p:grpSpPr>
      <p:sp>
        <p:nvSpPr>
          <p:cNvPr id="102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027"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289"/>
          </p:nvPr>
        </p:nvSpPr>
        <p:spPr/>
        <p:txBody>
          <a:bodyPr/>
          <a:p>
            <a:fld id="{E1B8266D-53F9-4BCB-92F2-E16D4F665A7D}"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and Vertical Text">
    <p:spTree>
      <p:nvGrpSpPr>
        <p:cNvPr id="1" name=""/>
        <p:cNvGrpSpPr/>
        <p:nvPr/>
      </p:nvGrpSpPr>
      <p:grpSpPr>
        <a:xfrm>
          <a:off x="0" y="0"/>
          <a:ext cx="0" cy="0"/>
          <a:chOff x="0" y="0"/>
          <a:chExt cx="0" cy="0"/>
        </a:xfrm>
      </p:grpSpPr>
      <p:sp>
        <p:nvSpPr>
          <p:cNvPr id="1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3"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56AA4BA-7E0A-4B3A-B109-696DD78C8F51}" type="slidenum">
              <a:t>&lt;#&gt;</a:t>
            </a:fld>
          </a:p>
        </p:txBody>
      </p:sp>
      <p:sp>
        <p:nvSpPr>
          <p:cNvPr id="6" name="PlaceHolder 5"/>
          <p:cNvSpPr>
            <a:spLocks noGrp="1"/>
          </p:cNvSpPr>
          <p:nvPr>
            <p:ph type="dt" idx="6"/>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8">
    <p:spTree>
      <p:nvGrpSpPr>
        <p:cNvPr id="1" name=""/>
        <p:cNvGrpSpPr/>
        <p:nvPr/>
      </p:nvGrpSpPr>
      <p:grpSpPr>
        <a:xfrm>
          <a:off x="0" y="0"/>
          <a:ext cx="0" cy="0"/>
          <a:chOff x="0" y="0"/>
          <a:chExt cx="0" cy="0"/>
        </a:xfrm>
      </p:grpSpPr>
      <p:sp>
        <p:nvSpPr>
          <p:cNvPr id="13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38"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58"/>
          </p:nvPr>
        </p:nvSpPr>
        <p:spPr/>
        <p:txBody>
          <a:bodyPr/>
          <a:p>
            <a:r>
              <a:t>Footer</a:t>
            </a:r>
          </a:p>
        </p:txBody>
      </p:sp>
      <p:sp>
        <p:nvSpPr>
          <p:cNvPr id="5" name="PlaceHolder 4"/>
          <p:cNvSpPr>
            <a:spLocks noGrp="1"/>
          </p:cNvSpPr>
          <p:nvPr>
            <p:ph type="sldNum" idx="59"/>
          </p:nvPr>
        </p:nvSpPr>
        <p:spPr/>
        <p:txBody>
          <a:bodyPr/>
          <a:p>
            <a:fld id="{E02A047A-201E-467A-9FE8-4C647B40613E}" type="slidenum">
              <a:t>&lt;#&gt;</a:t>
            </a:fld>
          </a:p>
        </p:txBody>
      </p:sp>
      <p:sp>
        <p:nvSpPr>
          <p:cNvPr id="6" name="PlaceHolder 5"/>
          <p:cNvSpPr>
            <a:spLocks noGrp="1"/>
          </p:cNvSpPr>
          <p:nvPr>
            <p:ph type="dt" idx="60"/>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9">
    <p:spTree>
      <p:nvGrpSpPr>
        <p:cNvPr id="1" name=""/>
        <p:cNvGrpSpPr/>
        <p:nvPr/>
      </p:nvGrpSpPr>
      <p:grpSpPr>
        <a:xfrm>
          <a:off x="0" y="0"/>
          <a:ext cx="0" cy="0"/>
          <a:chOff x="0" y="0"/>
          <a:chExt cx="0" cy="0"/>
        </a:xfrm>
      </p:grpSpPr>
      <p:sp>
        <p:nvSpPr>
          <p:cNvPr id="14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4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61"/>
          </p:nvPr>
        </p:nvSpPr>
        <p:spPr/>
        <p:txBody>
          <a:bodyPr/>
          <a:p>
            <a:r>
              <a:t>Footer</a:t>
            </a:r>
          </a:p>
        </p:txBody>
      </p:sp>
      <p:sp>
        <p:nvSpPr>
          <p:cNvPr id="5" name="PlaceHolder 4"/>
          <p:cNvSpPr>
            <a:spLocks noGrp="1"/>
          </p:cNvSpPr>
          <p:nvPr>
            <p:ph type="sldNum" idx="62"/>
          </p:nvPr>
        </p:nvSpPr>
        <p:spPr/>
        <p:txBody>
          <a:bodyPr/>
          <a:p>
            <a:fld id="{4625BC23-3C4C-4737-ACC3-8C5E69760D73}" type="slidenum">
              <a:t>&lt;#&gt;</a:t>
            </a:fld>
          </a:p>
        </p:txBody>
      </p:sp>
      <p:sp>
        <p:nvSpPr>
          <p:cNvPr id="6" name="PlaceHolder 5"/>
          <p:cNvSpPr>
            <a:spLocks noGrp="1"/>
          </p:cNvSpPr>
          <p:nvPr>
            <p:ph type="dt" idx="63"/>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p:spTree>
      <p:nvGrpSpPr>
        <p:cNvPr id="1" name=""/>
        <p:cNvGrpSpPr/>
        <p:nvPr/>
      </p:nvGrpSpPr>
      <p:grpSpPr>
        <a:xfrm>
          <a:off x="0" y="0"/>
          <a:ext cx="0" cy="0"/>
          <a:chOff x="0" y="0"/>
          <a:chExt cx="0" cy="0"/>
        </a:xfrm>
      </p:grpSpPr>
      <p:sp>
        <p:nvSpPr>
          <p:cNvPr id="14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5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64"/>
          </p:nvPr>
        </p:nvSpPr>
        <p:spPr/>
        <p:txBody>
          <a:bodyPr/>
          <a:p>
            <a:fld id="{3D021EDA-55A2-4451-AA59-F45EA3252DB2}"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tatem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5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65"/>
          </p:nvPr>
        </p:nvSpPr>
        <p:spPr/>
        <p:txBody>
          <a:bodyPr/>
          <a:p>
            <a:fld id="{B4A2A907-1E9A-4187-9D73-A3AED74759C2}"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Big Fact">
    <p:spTree>
      <p:nvGrpSpPr>
        <p:cNvPr id="1" name=""/>
        <p:cNvGrpSpPr/>
        <p:nvPr/>
      </p:nvGrpSpPr>
      <p:grpSpPr>
        <a:xfrm>
          <a:off x="0" y="0"/>
          <a:ext cx="0" cy="0"/>
          <a:chOff x="0" y="0"/>
          <a:chExt cx="0" cy="0"/>
        </a:xfrm>
      </p:grpSpPr>
      <p:sp>
        <p:nvSpPr>
          <p:cNvPr id="15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6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66"/>
          </p:nvPr>
        </p:nvSpPr>
        <p:spPr/>
        <p:txBody>
          <a:bodyPr/>
          <a:p>
            <a:fld id="{F76D131C-00AB-4F89-A01F-7E77C4F3428D}"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Quote">
    <p:spTree>
      <p:nvGrpSpPr>
        <p:cNvPr id="1" name=""/>
        <p:cNvGrpSpPr/>
        <p:nvPr/>
      </p:nvGrpSpPr>
      <p:grpSpPr>
        <a:xfrm>
          <a:off x="0" y="0"/>
          <a:ext cx="0" cy="0"/>
          <a:chOff x="0" y="0"/>
          <a:chExt cx="0" cy="0"/>
        </a:xfrm>
      </p:grpSpPr>
      <p:sp>
        <p:nvSpPr>
          <p:cNvPr id="16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6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67"/>
          </p:nvPr>
        </p:nvSpPr>
        <p:spPr/>
        <p:txBody>
          <a:bodyPr/>
          <a:p>
            <a:fld id="{8D91289D-DE83-4C7E-A249-C653B07FD99F}"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hoto - 3 Up">
    <p:spTree>
      <p:nvGrpSpPr>
        <p:cNvPr id="1" name=""/>
        <p:cNvGrpSpPr/>
        <p:nvPr/>
      </p:nvGrpSpPr>
      <p:grpSpPr>
        <a:xfrm>
          <a:off x="0" y="0"/>
          <a:ext cx="0" cy="0"/>
          <a:chOff x="0" y="0"/>
          <a:chExt cx="0" cy="0"/>
        </a:xfrm>
      </p:grpSpPr>
      <p:sp>
        <p:nvSpPr>
          <p:cNvPr id="16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7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68"/>
          </p:nvPr>
        </p:nvSpPr>
        <p:spPr/>
        <p:txBody>
          <a:bodyPr/>
          <a:p>
            <a:fld id="{AF1BAC44-C638-4A88-AE72-616656D4AB31}"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Photo">
    <p:spTree>
      <p:nvGrpSpPr>
        <p:cNvPr id="1" name=""/>
        <p:cNvGrpSpPr/>
        <p:nvPr/>
      </p:nvGrpSpPr>
      <p:grpSpPr>
        <a:xfrm>
          <a:off x="0" y="0"/>
          <a:ext cx="0" cy="0"/>
          <a:chOff x="0" y="0"/>
          <a:chExt cx="0" cy="0"/>
        </a:xfrm>
      </p:grpSpPr>
      <p:sp>
        <p:nvSpPr>
          <p:cNvPr id="17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7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69"/>
          </p:nvPr>
        </p:nvSpPr>
        <p:spPr/>
        <p:txBody>
          <a:bodyPr/>
          <a:p>
            <a:fld id="{4FB465EB-252C-473B-8996-A8A69FA7F123}"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0">
    <p:spTree>
      <p:nvGrpSpPr>
        <p:cNvPr id="1" name=""/>
        <p:cNvGrpSpPr/>
        <p:nvPr/>
      </p:nvGrpSpPr>
      <p:grpSpPr>
        <a:xfrm>
          <a:off x="0" y="0"/>
          <a:ext cx="0" cy="0"/>
          <a:chOff x="0" y="0"/>
          <a:chExt cx="0" cy="0"/>
        </a:xfrm>
      </p:grpSpPr>
      <p:sp>
        <p:nvSpPr>
          <p:cNvPr id="17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8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0"/>
          </p:nvPr>
        </p:nvSpPr>
        <p:spPr/>
        <p:txBody>
          <a:bodyPr/>
          <a:p>
            <a:fld id="{658A43B9-993F-4785-B360-077B8ACBB8C4}"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1">
    <p:spTree>
      <p:nvGrpSpPr>
        <p:cNvPr id="1" name=""/>
        <p:cNvGrpSpPr/>
        <p:nvPr/>
      </p:nvGrpSpPr>
      <p:grpSpPr>
        <a:xfrm>
          <a:off x="0" y="0"/>
          <a:ext cx="0" cy="0"/>
          <a:chOff x="0" y="0"/>
          <a:chExt cx="0" cy="0"/>
        </a:xfrm>
      </p:grpSpPr>
      <p:sp>
        <p:nvSpPr>
          <p:cNvPr id="18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8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1"/>
          </p:nvPr>
        </p:nvSpPr>
        <p:spPr/>
        <p:txBody>
          <a:bodyPr/>
          <a:p>
            <a:fld id="{91D9193C-5EB0-4DEB-B7BB-BED2E8BA2A5A}"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Vertical Title and Text">
    <p:spTree>
      <p:nvGrpSpPr>
        <p:cNvPr id="1" name=""/>
        <p:cNvGrpSpPr/>
        <p:nvPr/>
      </p:nvGrpSpPr>
      <p:grpSpPr>
        <a:xfrm>
          <a:off x="0" y="0"/>
          <a:ext cx="0" cy="0"/>
          <a:chOff x="0" y="0"/>
          <a:chExt cx="0" cy="0"/>
        </a:xfrm>
      </p:grpSpPr>
      <p:sp>
        <p:nvSpPr>
          <p:cNvPr id="1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C7EEC7D6-10FF-4230-9DC0-E3CC3B2C42C3}" type="slidenum">
              <a:t>&lt;#&gt;</a:t>
            </a:fld>
          </a:p>
        </p:txBody>
      </p:sp>
      <p:sp>
        <p:nvSpPr>
          <p:cNvPr id="6" name="PlaceHolder 5"/>
          <p:cNvSpPr>
            <a:spLocks noGrp="1"/>
          </p:cNvSpPr>
          <p:nvPr>
            <p:ph type="dt" idx="9"/>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Blank">
    <p:spTree>
      <p:nvGrpSpPr>
        <p:cNvPr id="1" name=""/>
        <p:cNvGrpSpPr/>
        <p:nvPr/>
      </p:nvGrpSpPr>
      <p:grpSpPr>
        <a:xfrm>
          <a:off x="0" y="0"/>
          <a:ext cx="0" cy="0"/>
          <a:chOff x="0" y="0"/>
          <a:chExt cx="0" cy="0"/>
        </a:xfrm>
      </p:grpSpPr>
      <p:sp>
        <p:nvSpPr>
          <p:cNvPr id="19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91"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2"/>
          </p:nvPr>
        </p:nvSpPr>
        <p:spPr/>
        <p:txBody>
          <a:bodyPr/>
          <a:p>
            <a:fld id="{F4143A76-447B-4BA9-B56A-DADE5FDC9A1C}"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Quote">
    <p:spTree>
      <p:nvGrpSpPr>
        <p:cNvPr id="1" name=""/>
        <p:cNvGrpSpPr/>
        <p:nvPr/>
      </p:nvGrpSpPr>
      <p:grpSpPr>
        <a:xfrm>
          <a:off x="0" y="0"/>
          <a:ext cx="0" cy="0"/>
          <a:chOff x="0" y="0"/>
          <a:chExt cx="0" cy="0"/>
        </a:xfrm>
      </p:grpSpPr>
      <p:sp>
        <p:nvSpPr>
          <p:cNvPr id="19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19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3"/>
          </p:nvPr>
        </p:nvSpPr>
        <p:spPr/>
        <p:txBody>
          <a:bodyPr/>
          <a:p>
            <a:fld id="{4A7D0D8F-3812-4475-B392-74C5BBAEF7C9}"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Default">
    <p:spTree>
      <p:nvGrpSpPr>
        <p:cNvPr id="1" name=""/>
        <p:cNvGrpSpPr/>
        <p:nvPr/>
      </p:nvGrpSpPr>
      <p:grpSpPr>
        <a:xfrm>
          <a:off x="0" y="0"/>
          <a:ext cx="0" cy="0"/>
          <a:chOff x="0" y="0"/>
          <a:chExt cx="0" cy="0"/>
        </a:xfrm>
      </p:grpSpPr>
      <p:sp>
        <p:nvSpPr>
          <p:cNvPr id="20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01"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4"/>
          </p:nvPr>
        </p:nvSpPr>
        <p:spPr/>
        <p:txBody>
          <a:bodyPr/>
          <a:p>
            <a:fld id="{9B95C476-9B61-4047-B7A3-8E762D9D91B9}"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amp; Photo">
    <p:spTree>
      <p:nvGrpSpPr>
        <p:cNvPr id="1" name=""/>
        <p:cNvGrpSpPr/>
        <p:nvPr/>
      </p:nvGrpSpPr>
      <p:grpSpPr>
        <a:xfrm>
          <a:off x="0" y="0"/>
          <a:ext cx="0" cy="0"/>
          <a:chOff x="0" y="0"/>
          <a:chExt cx="0" cy="0"/>
        </a:xfrm>
      </p:grpSpPr>
      <p:sp>
        <p:nvSpPr>
          <p:cNvPr id="20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0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5"/>
          </p:nvPr>
        </p:nvSpPr>
        <p:spPr/>
        <p:txBody>
          <a:bodyPr/>
          <a:p>
            <a:fld id="{F1254A10-A41F-49ED-8388-5436B667E789}"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ection Intro Slide 1">
    <p:spTree>
      <p:nvGrpSpPr>
        <p:cNvPr id="1" name=""/>
        <p:cNvGrpSpPr/>
        <p:nvPr/>
      </p:nvGrpSpPr>
      <p:grpSpPr>
        <a:xfrm>
          <a:off x="0" y="0"/>
          <a:ext cx="0" cy="0"/>
          <a:chOff x="0" y="0"/>
          <a:chExt cx="0" cy="0"/>
        </a:xfrm>
      </p:grpSpPr>
      <p:sp>
        <p:nvSpPr>
          <p:cNvPr id="21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12"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6"/>
          </p:nvPr>
        </p:nvSpPr>
        <p:spPr/>
        <p:txBody>
          <a:bodyPr/>
          <a:p>
            <a:fld id="{0C5C5B0D-9C65-4926-839F-3DC96FF64BEE}"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Section Intro Slide 1">
    <p:spTree>
      <p:nvGrpSpPr>
        <p:cNvPr id="1" name=""/>
        <p:cNvGrpSpPr/>
        <p:nvPr/>
      </p:nvGrpSpPr>
      <p:grpSpPr>
        <a:xfrm>
          <a:off x="0" y="0"/>
          <a:ext cx="0" cy="0"/>
          <a:chOff x="0" y="0"/>
          <a:chExt cx="0" cy="0"/>
        </a:xfrm>
      </p:grpSpPr>
      <p:sp>
        <p:nvSpPr>
          <p:cNvPr id="21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18"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7"/>
          </p:nvPr>
        </p:nvSpPr>
        <p:spPr/>
        <p:txBody>
          <a:bodyPr/>
          <a:p>
            <a:fld id="{7626CEDA-65C8-4F8D-9418-D1770C6E5EBD}"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Title">
    <p:spTree>
      <p:nvGrpSpPr>
        <p:cNvPr id="1" name=""/>
        <p:cNvGrpSpPr/>
        <p:nvPr/>
      </p:nvGrpSpPr>
      <p:grpSpPr>
        <a:xfrm>
          <a:off x="0" y="0"/>
          <a:ext cx="0" cy="0"/>
          <a:chOff x="0" y="0"/>
          <a:chExt cx="0" cy="0"/>
        </a:xfrm>
      </p:grpSpPr>
      <p:sp>
        <p:nvSpPr>
          <p:cNvPr id="22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23"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8"/>
          </p:nvPr>
        </p:nvSpPr>
        <p:spPr/>
        <p:txBody>
          <a:bodyPr/>
          <a:p>
            <a:fld id="{3BB26E84-D4FE-42C4-915D-EFBD3D4E6F2B}"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led Pattern Slide 1">
    <p:spTree>
      <p:nvGrpSpPr>
        <p:cNvPr id="1" name=""/>
        <p:cNvGrpSpPr/>
        <p:nvPr/>
      </p:nvGrpSpPr>
      <p:grpSpPr>
        <a:xfrm>
          <a:off x="0" y="0"/>
          <a:ext cx="0" cy="0"/>
          <a:chOff x="0" y="0"/>
          <a:chExt cx="0" cy="0"/>
        </a:xfrm>
      </p:grpSpPr>
      <p:sp>
        <p:nvSpPr>
          <p:cNvPr id="22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29"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79"/>
          </p:nvPr>
        </p:nvSpPr>
        <p:spPr/>
        <p:txBody>
          <a:bodyPr/>
          <a:p>
            <a:fld id="{74D93119-4DA9-45F4-B005-754DBDE43B98}"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Tiled Pattern Slide 3">
    <p:spTree>
      <p:nvGrpSpPr>
        <p:cNvPr id="1" name=""/>
        <p:cNvGrpSpPr/>
        <p:nvPr/>
      </p:nvGrpSpPr>
      <p:grpSpPr>
        <a:xfrm>
          <a:off x="0" y="0"/>
          <a:ext cx="0" cy="0"/>
          <a:chOff x="0" y="0"/>
          <a:chExt cx="0" cy="0"/>
        </a:xfrm>
      </p:grpSpPr>
      <p:sp>
        <p:nvSpPr>
          <p:cNvPr id="23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3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80"/>
          </p:nvPr>
        </p:nvSpPr>
        <p:spPr/>
        <p:txBody>
          <a:bodyPr/>
          <a:p>
            <a:fld id="{B2DDBEEF-9F84-4891-AA49-96B58CF69CC2}"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led Pattern Slide 2">
    <p:spTree>
      <p:nvGrpSpPr>
        <p:cNvPr id="1" name=""/>
        <p:cNvGrpSpPr/>
        <p:nvPr/>
      </p:nvGrpSpPr>
      <p:grpSpPr>
        <a:xfrm>
          <a:off x="0" y="0"/>
          <a:ext cx="0" cy="0"/>
          <a:chOff x="0" y="0"/>
          <a:chExt cx="0" cy="0"/>
        </a:xfrm>
      </p:grpSpPr>
      <p:sp>
        <p:nvSpPr>
          <p:cNvPr id="24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41"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81"/>
          </p:nvPr>
        </p:nvSpPr>
        <p:spPr/>
        <p:txBody>
          <a:bodyPr/>
          <a:p>
            <a:fld id="{E1650690-DD13-4F60-8E00-F966A51608BD}"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and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7"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2F7657F0-9B92-4B88-A73F-0403426E2000}" type="slidenum">
              <a:t>&lt;#&gt;</a:t>
            </a:fld>
          </a:p>
        </p:txBody>
      </p:sp>
      <p:sp>
        <p:nvSpPr>
          <p:cNvPr id="6" name="PlaceHolder 5"/>
          <p:cNvSpPr>
            <a:spLocks noGrp="1"/>
          </p:cNvSpPr>
          <p:nvPr>
            <p:ph type="dt" idx="12"/>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2_BLANK">
    <p:spTree>
      <p:nvGrpSpPr>
        <p:cNvPr id="1" name=""/>
        <p:cNvGrpSpPr/>
        <p:nvPr/>
      </p:nvGrpSpPr>
      <p:grpSpPr>
        <a:xfrm>
          <a:off x="0" y="0"/>
          <a:ext cx="0" cy="0"/>
          <a:chOff x="0" y="0"/>
          <a:chExt cx="0" cy="0"/>
        </a:xfrm>
      </p:grpSpPr>
      <p:sp>
        <p:nvSpPr>
          <p:cNvPr id="24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4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82"/>
          </p:nvPr>
        </p:nvSpPr>
        <p:spPr/>
        <p:txBody>
          <a:bodyPr/>
          <a:p>
            <a:fld id="{30908B79-9299-4AF9-A15F-98D0F2DCDB08}"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ext Slide 1">
    <p:spTree>
      <p:nvGrpSpPr>
        <p:cNvPr id="1" name=""/>
        <p:cNvGrpSpPr/>
        <p:nvPr/>
      </p:nvGrpSpPr>
      <p:grpSpPr>
        <a:xfrm>
          <a:off x="0" y="0"/>
          <a:ext cx="0" cy="0"/>
          <a:chOff x="0" y="0"/>
          <a:chExt cx="0" cy="0"/>
        </a:xfrm>
      </p:grpSpPr>
      <p:sp>
        <p:nvSpPr>
          <p:cNvPr id="25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52"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83"/>
          </p:nvPr>
        </p:nvSpPr>
        <p:spPr/>
        <p:txBody>
          <a:bodyPr/>
          <a:p>
            <a:fld id="{BF4EA58E-8C90-4C44-9648-B2B358F0C0B7}"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and Content 0">
    <p:spTree>
      <p:nvGrpSpPr>
        <p:cNvPr id="1" name=""/>
        <p:cNvGrpSpPr/>
        <p:nvPr/>
      </p:nvGrpSpPr>
      <p:grpSpPr>
        <a:xfrm>
          <a:off x="0" y="0"/>
          <a:ext cx="0" cy="0"/>
          <a:chOff x="0" y="0"/>
          <a:chExt cx="0" cy="0"/>
        </a:xfrm>
      </p:grpSpPr>
      <p:sp>
        <p:nvSpPr>
          <p:cNvPr id="25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57"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84"/>
          </p:nvPr>
        </p:nvSpPr>
        <p:spPr/>
        <p:txBody>
          <a:bodyPr/>
          <a:p>
            <a:fld id="{2D1EE9EC-1439-41BD-A093-D85E440AEC42}"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 and Content 0">
    <p:spTree>
      <p:nvGrpSpPr>
        <p:cNvPr id="1" name=""/>
        <p:cNvGrpSpPr/>
        <p:nvPr/>
      </p:nvGrpSpPr>
      <p:grpSpPr>
        <a:xfrm>
          <a:off x="0" y="0"/>
          <a:ext cx="0" cy="0"/>
          <a:chOff x="0" y="0"/>
          <a:chExt cx="0" cy="0"/>
        </a:xfrm>
      </p:grpSpPr>
      <p:sp>
        <p:nvSpPr>
          <p:cNvPr id="25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59"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84"/>
          </p:nvPr>
        </p:nvSpPr>
        <p:spPr/>
        <p:txBody>
          <a:bodyPr/>
          <a:p>
            <a:fld id="{AFCB83DC-4E7F-4B9F-8C57-08C203A6D16E}"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and Content 0">
    <p:spTree>
      <p:nvGrpSpPr>
        <p:cNvPr id="1" name=""/>
        <p:cNvGrpSpPr/>
        <p:nvPr/>
      </p:nvGrpSpPr>
      <p:grpSpPr>
        <a:xfrm>
          <a:off x="0" y="0"/>
          <a:ext cx="0" cy="0"/>
          <a:chOff x="0" y="0"/>
          <a:chExt cx="0" cy="0"/>
        </a:xfrm>
      </p:grpSpPr>
      <p:sp>
        <p:nvSpPr>
          <p:cNvPr id="2" name="PlaceHolder 1"/>
          <p:cNvSpPr>
            <a:spLocks noGrp="1"/>
          </p:cNvSpPr>
          <p:nvPr>
            <p:ph type="sldNum" idx="84"/>
          </p:nvPr>
        </p:nvSpPr>
        <p:spPr/>
        <p:txBody>
          <a:bodyPr/>
          <a:p>
            <a:fld id="{E2F0898A-8A1E-4286-BF2A-4F2BE0F64963}"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2">
    <p:spTree>
      <p:nvGrpSpPr>
        <p:cNvPr id="1" name=""/>
        <p:cNvGrpSpPr/>
        <p:nvPr/>
      </p:nvGrpSpPr>
      <p:grpSpPr>
        <a:xfrm>
          <a:off x="0" y="0"/>
          <a:ext cx="0" cy="0"/>
          <a:chOff x="0" y="0"/>
          <a:chExt cx="0" cy="0"/>
        </a:xfrm>
      </p:grpSpPr>
      <p:sp>
        <p:nvSpPr>
          <p:cNvPr id="26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6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85"/>
          </p:nvPr>
        </p:nvSpPr>
        <p:spPr/>
        <p:txBody>
          <a:bodyPr/>
          <a:p>
            <a:fld id="{D98681B9-A232-4B69-A93B-DA174CCBAC2E}"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13">
    <p:spTree>
      <p:nvGrpSpPr>
        <p:cNvPr id="1" name=""/>
        <p:cNvGrpSpPr/>
        <p:nvPr/>
      </p:nvGrpSpPr>
      <p:grpSpPr>
        <a:xfrm>
          <a:off x="0" y="0"/>
          <a:ext cx="0" cy="0"/>
          <a:chOff x="0" y="0"/>
          <a:chExt cx="0" cy="0"/>
        </a:xfrm>
      </p:grpSpPr>
      <p:sp>
        <p:nvSpPr>
          <p:cNvPr id="26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6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86"/>
          </p:nvPr>
        </p:nvSpPr>
        <p:spPr/>
        <p:txBody>
          <a:bodyPr/>
          <a:p>
            <a:fld id="{F40410DA-9D27-47DD-9F07-F706862E59FD}"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4">
    <p:spTree>
      <p:nvGrpSpPr>
        <p:cNvPr id="1" name=""/>
        <p:cNvGrpSpPr/>
        <p:nvPr/>
      </p:nvGrpSpPr>
      <p:grpSpPr>
        <a:xfrm>
          <a:off x="0" y="0"/>
          <a:ext cx="0" cy="0"/>
          <a:chOff x="0" y="0"/>
          <a:chExt cx="0" cy="0"/>
        </a:xfrm>
      </p:grpSpPr>
      <p:sp>
        <p:nvSpPr>
          <p:cNvPr id="2" name="PlaceHolder 1"/>
          <p:cNvSpPr>
            <a:spLocks noGrp="1"/>
          </p:cNvSpPr>
          <p:nvPr>
            <p:ph type="sldNum" idx="87"/>
          </p:nvPr>
        </p:nvSpPr>
        <p:spPr/>
        <p:txBody>
          <a:bodyPr/>
          <a:p>
            <a:fld id="{A67EAB08-0779-422B-B874-AB97D24A8BF5}"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Quote Background 3">
    <p:spTree>
      <p:nvGrpSpPr>
        <p:cNvPr id="1" name=""/>
        <p:cNvGrpSpPr/>
        <p:nvPr/>
      </p:nvGrpSpPr>
      <p:grpSpPr>
        <a:xfrm>
          <a:off x="0" y="0"/>
          <a:ext cx="0" cy="0"/>
          <a:chOff x="0" y="0"/>
          <a:chExt cx="0" cy="0"/>
        </a:xfrm>
      </p:grpSpPr>
      <p:sp>
        <p:nvSpPr>
          <p:cNvPr id="27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7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88"/>
          </p:nvPr>
        </p:nvSpPr>
        <p:spPr/>
        <p:txBody>
          <a:bodyPr/>
          <a:p>
            <a:fld id="{38DB5307-79C4-4726-A619-CAA0AAB00288}"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amp; Photo Alt">
    <p:spTree>
      <p:nvGrpSpPr>
        <p:cNvPr id="1" name=""/>
        <p:cNvGrpSpPr/>
        <p:nvPr/>
      </p:nvGrpSpPr>
      <p:grpSpPr>
        <a:xfrm>
          <a:off x="0" y="0"/>
          <a:ext cx="0" cy="0"/>
          <a:chOff x="0" y="0"/>
          <a:chExt cx="0" cy="0"/>
        </a:xfrm>
      </p:grpSpPr>
      <p:sp>
        <p:nvSpPr>
          <p:cNvPr id="27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79"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89"/>
          </p:nvPr>
        </p:nvSpPr>
        <p:spPr/>
        <p:txBody>
          <a:bodyPr/>
          <a:p>
            <a:fld id="{F61D8EED-766D-4DB1-B6B3-75763FEDCF13}"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ection Header">
    <p:spTree>
      <p:nvGrpSpPr>
        <p:cNvPr id="1" name=""/>
        <p:cNvGrpSpPr/>
        <p:nvPr/>
      </p:nvGrpSpPr>
      <p:grpSpPr>
        <a:xfrm>
          <a:off x="0" y="0"/>
          <a:ext cx="0" cy="0"/>
          <a:chOff x="0" y="0"/>
          <a:chExt cx="0" cy="0"/>
        </a:xfrm>
      </p:grpSpPr>
      <p:sp>
        <p:nvSpPr>
          <p:cNvPr id="3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CC1770CA-296C-4087-83A5-28742F80DA6A}" type="slidenum">
              <a:t>&lt;#&gt;</a:t>
            </a:fld>
          </a:p>
        </p:txBody>
      </p:sp>
      <p:sp>
        <p:nvSpPr>
          <p:cNvPr id="6" name="PlaceHolder 5"/>
          <p:cNvSpPr>
            <a:spLocks noGrp="1"/>
          </p:cNvSpPr>
          <p:nvPr>
            <p:ph type="dt" idx="15"/>
          </p:nvPr>
        </p:nvSpPr>
        <p:spPr/>
        <p:txBody>
          <a:bodyPr/>
          <a:p>
            <a:r>
              <a:rPr lang="en-US"/>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0">
    <p:spTree>
      <p:nvGrpSpPr>
        <p:cNvPr id="1" name=""/>
        <p:cNvGrpSpPr/>
        <p:nvPr/>
      </p:nvGrpSpPr>
      <p:grpSpPr>
        <a:xfrm>
          <a:off x="0" y="0"/>
          <a:ext cx="0" cy="0"/>
          <a:chOff x="0" y="0"/>
          <a:chExt cx="0" cy="0"/>
        </a:xfrm>
      </p:grpSpPr>
      <p:sp>
        <p:nvSpPr>
          <p:cNvPr id="28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8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0"/>
          </p:nvPr>
        </p:nvSpPr>
        <p:spPr/>
        <p:txBody>
          <a:bodyPr/>
          <a:p>
            <a:fld id="{9D47DF60-E42D-4B4F-B4C7-AB4A05EFE339}"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2_Section Intro Slide 1">
    <p:spTree>
      <p:nvGrpSpPr>
        <p:cNvPr id="1" name=""/>
        <p:cNvGrpSpPr/>
        <p:nvPr/>
      </p:nvGrpSpPr>
      <p:grpSpPr>
        <a:xfrm>
          <a:off x="0" y="0"/>
          <a:ext cx="0" cy="0"/>
          <a:chOff x="0" y="0"/>
          <a:chExt cx="0" cy="0"/>
        </a:xfrm>
      </p:grpSpPr>
      <p:sp>
        <p:nvSpPr>
          <p:cNvPr id="28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9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1"/>
          </p:nvPr>
        </p:nvSpPr>
        <p:spPr/>
        <p:txBody>
          <a:bodyPr/>
          <a:p>
            <a:fld id="{8955E8E8-44BF-4C67-8B46-3B83095A665E}"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Tiled Pattern Slide 2">
    <p:spTree>
      <p:nvGrpSpPr>
        <p:cNvPr id="1" name=""/>
        <p:cNvGrpSpPr/>
        <p:nvPr/>
      </p:nvGrpSpPr>
      <p:grpSpPr>
        <a:xfrm>
          <a:off x="0" y="0"/>
          <a:ext cx="0" cy="0"/>
          <a:chOff x="0" y="0"/>
          <a:chExt cx="0" cy="0"/>
        </a:xfrm>
      </p:grpSpPr>
      <p:sp>
        <p:nvSpPr>
          <p:cNvPr id="29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29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2"/>
          </p:nvPr>
        </p:nvSpPr>
        <p:spPr/>
        <p:txBody>
          <a:bodyPr/>
          <a:p>
            <a:fld id="{6376FE65-2EB5-477D-9F03-67E01E3C0EBC}"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Text Slide 1">
    <p:spTree>
      <p:nvGrpSpPr>
        <p:cNvPr id="1" name=""/>
        <p:cNvGrpSpPr/>
        <p:nvPr/>
      </p:nvGrpSpPr>
      <p:grpSpPr>
        <a:xfrm>
          <a:off x="0" y="0"/>
          <a:ext cx="0" cy="0"/>
          <a:chOff x="0" y="0"/>
          <a:chExt cx="0" cy="0"/>
        </a:xfrm>
      </p:grpSpPr>
      <p:sp>
        <p:nvSpPr>
          <p:cNvPr id="30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0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3"/>
          </p:nvPr>
        </p:nvSpPr>
        <p:spPr/>
        <p:txBody>
          <a:bodyPr/>
          <a:p>
            <a:fld id="{745D77A6-184F-4D36-A446-C84D1CA56415}"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Title Slide 0">
    <p:spTree>
      <p:nvGrpSpPr>
        <p:cNvPr id="1" name=""/>
        <p:cNvGrpSpPr/>
        <p:nvPr/>
      </p:nvGrpSpPr>
      <p:grpSpPr>
        <a:xfrm>
          <a:off x="0" y="0"/>
          <a:ext cx="0" cy="0"/>
          <a:chOff x="0" y="0"/>
          <a:chExt cx="0" cy="0"/>
        </a:xfrm>
      </p:grpSpPr>
      <p:sp>
        <p:nvSpPr>
          <p:cNvPr id="30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09"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4"/>
          </p:nvPr>
        </p:nvSpPr>
        <p:spPr/>
        <p:txBody>
          <a:bodyPr/>
          <a:p>
            <a:fld id="{762E7B46-AD46-422B-B2F5-895224DA0D18}"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Tiled Pattern Slide 1">
    <p:spTree>
      <p:nvGrpSpPr>
        <p:cNvPr id="1" name=""/>
        <p:cNvGrpSpPr/>
        <p:nvPr/>
      </p:nvGrpSpPr>
      <p:grpSpPr>
        <a:xfrm>
          <a:off x="0" y="0"/>
          <a:ext cx="0" cy="0"/>
          <a:chOff x="0" y="0"/>
          <a:chExt cx="0" cy="0"/>
        </a:xfrm>
      </p:grpSpPr>
      <p:sp>
        <p:nvSpPr>
          <p:cNvPr id="31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1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5"/>
          </p:nvPr>
        </p:nvSpPr>
        <p:spPr/>
        <p:txBody>
          <a:bodyPr/>
          <a:p>
            <a:fld id="{293B6F7A-4D63-4498-A53E-7947714A1037}"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Title &amp; Bullets">
    <p:spTree>
      <p:nvGrpSpPr>
        <p:cNvPr id="1" name=""/>
        <p:cNvGrpSpPr/>
        <p:nvPr/>
      </p:nvGrpSpPr>
      <p:grpSpPr>
        <a:xfrm>
          <a:off x="0" y="0"/>
          <a:ext cx="0" cy="0"/>
          <a:chOff x="0" y="0"/>
          <a:chExt cx="0" cy="0"/>
        </a:xfrm>
      </p:grpSpPr>
      <p:sp>
        <p:nvSpPr>
          <p:cNvPr id="31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2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6"/>
          </p:nvPr>
        </p:nvSpPr>
        <p:spPr/>
        <p:txBody>
          <a:bodyPr/>
          <a:p>
            <a:fld id="{5830C9F2-8A9B-43AC-83FA-FA850CC9A826}"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Apricot Energy Drink Slide">
    <p:spTree>
      <p:nvGrpSpPr>
        <p:cNvPr id="1" name=""/>
        <p:cNvGrpSpPr/>
        <p:nvPr/>
      </p:nvGrpSpPr>
      <p:grpSpPr>
        <a:xfrm>
          <a:off x="0" y="0"/>
          <a:ext cx="0" cy="0"/>
          <a:chOff x="0" y="0"/>
          <a:chExt cx="0" cy="0"/>
        </a:xfrm>
      </p:grpSpPr>
      <p:sp>
        <p:nvSpPr>
          <p:cNvPr id="32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2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7"/>
          </p:nvPr>
        </p:nvSpPr>
        <p:spPr/>
        <p:txBody>
          <a:bodyPr/>
          <a:p>
            <a:fld id="{8F42B302-7582-4295-A2F6-C4BBD427CA82}"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ext Slide 3">
    <p:spTree>
      <p:nvGrpSpPr>
        <p:cNvPr id="1" name=""/>
        <p:cNvGrpSpPr/>
        <p:nvPr/>
      </p:nvGrpSpPr>
      <p:grpSpPr>
        <a:xfrm>
          <a:off x="0" y="0"/>
          <a:ext cx="0" cy="0"/>
          <a:chOff x="0" y="0"/>
          <a:chExt cx="0" cy="0"/>
        </a:xfrm>
      </p:grpSpPr>
      <p:sp>
        <p:nvSpPr>
          <p:cNvPr id="33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32"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8"/>
          </p:nvPr>
        </p:nvSpPr>
        <p:spPr/>
        <p:txBody>
          <a:bodyPr/>
          <a:p>
            <a:fld id="{4BE6AF55-989A-4254-A33A-3C2E5C449CB4}"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2_Text Slide 1">
    <p:spTree>
      <p:nvGrpSpPr>
        <p:cNvPr id="1" name=""/>
        <p:cNvGrpSpPr/>
        <p:nvPr/>
      </p:nvGrpSpPr>
      <p:grpSpPr>
        <a:xfrm>
          <a:off x="0" y="0"/>
          <a:ext cx="0" cy="0"/>
          <a:chOff x="0" y="0"/>
          <a:chExt cx="0" cy="0"/>
        </a:xfrm>
      </p:grpSpPr>
      <p:sp>
        <p:nvSpPr>
          <p:cNvPr id="33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38"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99"/>
          </p:nvPr>
        </p:nvSpPr>
        <p:spPr/>
        <p:txBody>
          <a:bodyPr/>
          <a:p>
            <a:fld id="{E0D92F96-6229-48E2-BA00-6AB12C57F067}"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wo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1"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36836C9B-2278-4D33-B302-507D377B65DE}" type="slidenum">
              <a:t>&lt;#&gt;</a:t>
            </a:fld>
          </a:p>
        </p:txBody>
      </p:sp>
      <p:sp>
        <p:nvSpPr>
          <p:cNvPr id="6" name="PlaceHolder 5"/>
          <p:cNvSpPr>
            <a:spLocks noGrp="1"/>
          </p:cNvSpPr>
          <p:nvPr>
            <p:ph type="dt" idx="18"/>
          </p:nvPr>
        </p:nvSpPr>
        <p:spPr/>
        <p:txBody>
          <a:bodyPr/>
          <a:p>
            <a:r>
              <a:rPr lang="en-US"/>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amp; Bullets">
    <p:spTree>
      <p:nvGrpSpPr>
        <p:cNvPr id="1" name=""/>
        <p:cNvGrpSpPr/>
        <p:nvPr/>
      </p:nvGrpSpPr>
      <p:grpSpPr>
        <a:xfrm>
          <a:off x="0" y="0"/>
          <a:ext cx="0" cy="0"/>
          <a:chOff x="0" y="0"/>
          <a:chExt cx="0" cy="0"/>
        </a:xfrm>
      </p:grpSpPr>
      <p:sp>
        <p:nvSpPr>
          <p:cNvPr id="34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43"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00"/>
          </p:nvPr>
        </p:nvSpPr>
        <p:spPr/>
        <p:txBody>
          <a:bodyPr/>
          <a:p>
            <a:fld id="{5A465883-AD67-4B64-8714-2FDF38BAEE62}"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2_Title">
    <p:spTree>
      <p:nvGrpSpPr>
        <p:cNvPr id="1" name=""/>
        <p:cNvGrpSpPr/>
        <p:nvPr/>
      </p:nvGrpSpPr>
      <p:grpSpPr>
        <a:xfrm>
          <a:off x="0" y="0"/>
          <a:ext cx="0" cy="0"/>
          <a:chOff x="0" y="0"/>
          <a:chExt cx="0" cy="0"/>
        </a:xfrm>
      </p:grpSpPr>
      <p:sp>
        <p:nvSpPr>
          <p:cNvPr id="34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48"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01"/>
          </p:nvPr>
        </p:nvSpPr>
        <p:spPr/>
        <p:txBody>
          <a:bodyPr/>
          <a:p>
            <a:fld id="{09B32F80-56A5-4C45-8B6C-A9B6C39E02AA}"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2_Tiled Pattern Slide 2">
    <p:spTree>
      <p:nvGrpSpPr>
        <p:cNvPr id="1" name=""/>
        <p:cNvGrpSpPr/>
        <p:nvPr/>
      </p:nvGrpSpPr>
      <p:grpSpPr>
        <a:xfrm>
          <a:off x="0" y="0"/>
          <a:ext cx="0" cy="0"/>
          <a:chOff x="0" y="0"/>
          <a:chExt cx="0" cy="0"/>
        </a:xfrm>
      </p:grpSpPr>
      <p:sp>
        <p:nvSpPr>
          <p:cNvPr id="35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5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02"/>
          </p:nvPr>
        </p:nvSpPr>
        <p:spPr/>
        <p:txBody>
          <a:bodyPr/>
          <a:p>
            <a:fld id="{AED4F551-EDC1-4110-BE8A-E785F51887A4}"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1_Title Slide">
    <p:spTree>
      <p:nvGrpSpPr>
        <p:cNvPr id="1" name=""/>
        <p:cNvGrpSpPr/>
        <p:nvPr/>
      </p:nvGrpSpPr>
      <p:grpSpPr>
        <a:xfrm>
          <a:off x="0" y="0"/>
          <a:ext cx="0" cy="0"/>
          <a:chOff x="0" y="0"/>
          <a:chExt cx="0" cy="0"/>
        </a:xfrm>
      </p:grpSpPr>
      <p:sp>
        <p:nvSpPr>
          <p:cNvPr id="35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59"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03"/>
          </p:nvPr>
        </p:nvSpPr>
        <p:spPr/>
        <p:txBody>
          <a:bodyPr/>
          <a:p>
            <a:fld id="{40C17FC2-B258-4566-8924-81AABFCACF70}"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2_Title Slide">
    <p:spTree>
      <p:nvGrpSpPr>
        <p:cNvPr id="1" name=""/>
        <p:cNvGrpSpPr/>
        <p:nvPr/>
      </p:nvGrpSpPr>
      <p:grpSpPr>
        <a:xfrm>
          <a:off x="0" y="0"/>
          <a:ext cx="0" cy="0"/>
          <a:chOff x="0" y="0"/>
          <a:chExt cx="0" cy="0"/>
        </a:xfrm>
      </p:grpSpPr>
      <p:sp>
        <p:nvSpPr>
          <p:cNvPr id="36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64"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04"/>
          </p:nvPr>
        </p:nvSpPr>
        <p:spPr/>
        <p:txBody>
          <a:bodyPr/>
          <a:p>
            <a:fld id="{B4E6EBFF-51B6-4044-9FFD-309C25AFFCE3}"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Quote Background 1">
    <p:spTree>
      <p:nvGrpSpPr>
        <p:cNvPr id="1" name=""/>
        <p:cNvGrpSpPr/>
        <p:nvPr/>
      </p:nvGrpSpPr>
      <p:grpSpPr>
        <a:xfrm>
          <a:off x="0" y="0"/>
          <a:ext cx="0" cy="0"/>
          <a:chOff x="0" y="0"/>
          <a:chExt cx="0" cy="0"/>
        </a:xfrm>
      </p:grpSpPr>
      <p:sp>
        <p:nvSpPr>
          <p:cNvPr id="36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7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05"/>
          </p:nvPr>
        </p:nvSpPr>
        <p:spPr/>
        <p:txBody>
          <a:bodyPr/>
          <a:p>
            <a:fld id="{781365C8-A920-4F7A-8F64-D9673F37D517}"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3_Tiled Pattern Slide 2">
    <p:spTree>
      <p:nvGrpSpPr>
        <p:cNvPr id="1" name=""/>
        <p:cNvGrpSpPr/>
        <p:nvPr/>
      </p:nvGrpSpPr>
      <p:grpSpPr>
        <a:xfrm>
          <a:off x="0" y="0"/>
          <a:ext cx="0" cy="0"/>
          <a:chOff x="0" y="0"/>
          <a:chExt cx="0" cy="0"/>
        </a:xfrm>
      </p:grpSpPr>
      <p:sp>
        <p:nvSpPr>
          <p:cNvPr id="37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76"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06"/>
          </p:nvPr>
        </p:nvSpPr>
        <p:spPr/>
        <p:txBody>
          <a:bodyPr/>
          <a:p>
            <a:fld id="{9B3ECE02-26E5-4FBF-A8C2-41BAADAE5F77}"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5">
    <p:spTree>
      <p:nvGrpSpPr>
        <p:cNvPr id="1" name=""/>
        <p:cNvGrpSpPr/>
        <p:nvPr/>
      </p:nvGrpSpPr>
      <p:grpSpPr>
        <a:xfrm>
          <a:off x="0" y="0"/>
          <a:ext cx="0" cy="0"/>
          <a:chOff x="0" y="0"/>
          <a:chExt cx="0" cy="0"/>
        </a:xfrm>
      </p:grpSpPr>
      <p:sp>
        <p:nvSpPr>
          <p:cNvPr id="38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83"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107"/>
          </p:nvPr>
        </p:nvSpPr>
        <p:spPr/>
        <p:txBody>
          <a:bodyPr/>
          <a:p>
            <a:r>
              <a:t>Footer</a:t>
            </a:r>
          </a:p>
        </p:txBody>
      </p:sp>
      <p:sp>
        <p:nvSpPr>
          <p:cNvPr id="5" name="PlaceHolder 4"/>
          <p:cNvSpPr>
            <a:spLocks noGrp="1"/>
          </p:cNvSpPr>
          <p:nvPr>
            <p:ph type="sldNum" idx="108"/>
          </p:nvPr>
        </p:nvSpPr>
        <p:spPr/>
        <p:txBody>
          <a:bodyPr/>
          <a:p>
            <a:fld id="{805E4A9B-C1EB-46F1-B6D9-532081F2D104}" type="slidenum">
              <a:t>&lt;#&gt;</a:t>
            </a:fld>
          </a:p>
        </p:txBody>
      </p:sp>
      <p:sp>
        <p:nvSpPr>
          <p:cNvPr id="6" name="PlaceHolder 5"/>
          <p:cNvSpPr>
            <a:spLocks noGrp="1"/>
          </p:cNvSpPr>
          <p:nvPr>
            <p:ph type="dt" idx="109"/>
          </p:nvPr>
        </p:nvSpPr>
        <p:spPr/>
        <p:txBody>
          <a:bodyPr/>
          <a:p>
            <a:r>
              <a:rPr lang="en-US"/>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6">
    <p:spTree>
      <p:nvGrpSpPr>
        <p:cNvPr id="1" name=""/>
        <p:cNvGrpSpPr/>
        <p:nvPr/>
      </p:nvGrpSpPr>
      <p:grpSpPr>
        <a:xfrm>
          <a:off x="0" y="0"/>
          <a:ext cx="0" cy="0"/>
          <a:chOff x="0" y="0"/>
          <a:chExt cx="0" cy="0"/>
        </a:xfrm>
      </p:grpSpPr>
      <p:sp>
        <p:nvSpPr>
          <p:cNvPr id="38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9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110"/>
          </p:nvPr>
        </p:nvSpPr>
        <p:spPr/>
        <p:txBody>
          <a:bodyPr/>
          <a:p>
            <a:r>
              <a:t>Footer</a:t>
            </a:r>
          </a:p>
        </p:txBody>
      </p:sp>
      <p:sp>
        <p:nvSpPr>
          <p:cNvPr id="5" name="PlaceHolder 4"/>
          <p:cNvSpPr>
            <a:spLocks noGrp="1"/>
          </p:cNvSpPr>
          <p:nvPr>
            <p:ph type="sldNum" idx="111"/>
          </p:nvPr>
        </p:nvSpPr>
        <p:spPr/>
        <p:txBody>
          <a:bodyPr/>
          <a:p>
            <a:fld id="{72E7C1A2-9CBA-4CBC-86A5-20A6521EF8DE}" type="slidenum">
              <a:t>&lt;#&gt;</a:t>
            </a:fld>
          </a:p>
        </p:txBody>
      </p:sp>
      <p:sp>
        <p:nvSpPr>
          <p:cNvPr id="6" name="PlaceHolder 5"/>
          <p:cNvSpPr>
            <a:spLocks noGrp="1"/>
          </p:cNvSpPr>
          <p:nvPr>
            <p:ph type="dt" idx="112"/>
          </p:nvPr>
        </p:nvSpPr>
        <p:spPr/>
        <p:txBody>
          <a:bodyPr/>
          <a:p>
            <a:r>
              <a:rPr lang="en-US"/>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Bullets">
    <p:spTree>
      <p:nvGrpSpPr>
        <p:cNvPr id="1" name=""/>
        <p:cNvGrpSpPr/>
        <p:nvPr/>
      </p:nvGrpSpPr>
      <p:grpSpPr>
        <a:xfrm>
          <a:off x="0" y="0"/>
          <a:ext cx="0" cy="0"/>
          <a:chOff x="0" y="0"/>
          <a:chExt cx="0" cy="0"/>
        </a:xfrm>
      </p:grpSpPr>
      <p:sp>
        <p:nvSpPr>
          <p:cNvPr id="39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39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13"/>
          </p:nvPr>
        </p:nvSpPr>
        <p:spPr/>
        <p:txBody>
          <a:bodyPr/>
          <a:p>
            <a:fld id="{DAD65246-FFDE-4201-B1B7-F522FABF3464}"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Comparison">
    <p:spTree>
      <p:nvGrpSpPr>
        <p:cNvPr id="1" name=""/>
        <p:cNvGrpSpPr/>
        <p:nvPr/>
      </p:nvGrpSpPr>
      <p:grpSpPr>
        <a:xfrm>
          <a:off x="0" y="0"/>
          <a:ext cx="0" cy="0"/>
          <a:chOff x="0" y="0"/>
          <a:chExt cx="0" cy="0"/>
        </a:xfrm>
      </p:grpSpPr>
      <p:sp>
        <p:nvSpPr>
          <p:cNvPr id="4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8"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9F808E2F-59BB-495C-A169-2F66A0D4AF19}" type="slidenum">
              <a:t>&lt;#&gt;</a:t>
            </a:fld>
          </a:p>
        </p:txBody>
      </p:sp>
      <p:sp>
        <p:nvSpPr>
          <p:cNvPr id="6" name="PlaceHolder 5"/>
          <p:cNvSpPr>
            <a:spLocks noGrp="1"/>
          </p:cNvSpPr>
          <p:nvPr>
            <p:ph type="dt" idx="21"/>
          </p:nvPr>
        </p:nvSpPr>
        <p:spPr/>
        <p:txBody>
          <a:bodyPr/>
          <a:p>
            <a:r>
              <a:rPr lang="en-US"/>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Bullets &amp; Photo">
    <p:spTree>
      <p:nvGrpSpPr>
        <p:cNvPr id="1" name=""/>
        <p:cNvGrpSpPr/>
        <p:nvPr/>
      </p:nvGrpSpPr>
      <p:grpSpPr>
        <a:xfrm>
          <a:off x="0" y="0"/>
          <a:ext cx="0" cy="0"/>
          <a:chOff x="0" y="0"/>
          <a:chExt cx="0" cy="0"/>
        </a:xfrm>
      </p:grpSpPr>
      <p:sp>
        <p:nvSpPr>
          <p:cNvPr id="39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0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14"/>
          </p:nvPr>
        </p:nvSpPr>
        <p:spPr/>
        <p:txBody>
          <a:bodyPr/>
          <a:p>
            <a:fld id="{3B3BE084-7064-4D08-B5CC-148A51098889}"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Section">
    <p:spTree>
      <p:nvGrpSpPr>
        <p:cNvPr id="1" name=""/>
        <p:cNvGrpSpPr/>
        <p:nvPr/>
      </p:nvGrpSpPr>
      <p:grpSpPr>
        <a:xfrm>
          <a:off x="0" y="0"/>
          <a:ext cx="0" cy="0"/>
          <a:chOff x="0" y="0"/>
          <a:chExt cx="0" cy="0"/>
        </a:xfrm>
      </p:grpSpPr>
      <p:sp>
        <p:nvSpPr>
          <p:cNvPr id="40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0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15"/>
          </p:nvPr>
        </p:nvSpPr>
        <p:spPr/>
        <p:txBody>
          <a:bodyPr/>
          <a:p>
            <a:fld id="{61470F15-4E51-4B9B-B082-2CE5003A6EA4}"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7">
    <p:spTree>
      <p:nvGrpSpPr>
        <p:cNvPr id="1" name=""/>
        <p:cNvGrpSpPr/>
        <p:nvPr/>
      </p:nvGrpSpPr>
      <p:grpSpPr>
        <a:xfrm>
          <a:off x="0" y="0"/>
          <a:ext cx="0" cy="0"/>
          <a:chOff x="0" y="0"/>
          <a:chExt cx="0" cy="0"/>
        </a:xfrm>
      </p:grpSpPr>
      <p:sp>
        <p:nvSpPr>
          <p:cNvPr id="40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1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16"/>
          </p:nvPr>
        </p:nvSpPr>
        <p:spPr/>
        <p:txBody>
          <a:bodyPr/>
          <a:p>
            <a:fld id="{B61AB44D-AFEF-4912-9CAC-B9346DE372B7}"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Agenda">
    <p:spTree>
      <p:nvGrpSpPr>
        <p:cNvPr id="1" name=""/>
        <p:cNvGrpSpPr/>
        <p:nvPr/>
      </p:nvGrpSpPr>
      <p:grpSpPr>
        <a:xfrm>
          <a:off x="0" y="0"/>
          <a:ext cx="0" cy="0"/>
          <a:chOff x="0" y="0"/>
          <a:chExt cx="0" cy="0"/>
        </a:xfrm>
      </p:grpSpPr>
      <p:sp>
        <p:nvSpPr>
          <p:cNvPr id="41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1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17"/>
          </p:nvPr>
        </p:nvSpPr>
        <p:spPr/>
        <p:txBody>
          <a:bodyPr/>
          <a:p>
            <a:fld id="{75DD7925-1E48-4537-B163-E47D98A5AE7D}" type="slidenum">
              <a:t>&lt;#&gt;</a:t>
            </a:fld>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8">
    <p:spTree>
      <p:nvGrpSpPr>
        <p:cNvPr id="1" name=""/>
        <p:cNvGrpSpPr/>
        <p:nvPr/>
      </p:nvGrpSpPr>
      <p:grpSpPr>
        <a:xfrm>
          <a:off x="0" y="0"/>
          <a:ext cx="0" cy="0"/>
          <a:chOff x="0" y="0"/>
          <a:chExt cx="0" cy="0"/>
        </a:xfrm>
      </p:grpSpPr>
      <p:sp>
        <p:nvSpPr>
          <p:cNvPr id="41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2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18"/>
          </p:nvPr>
        </p:nvSpPr>
        <p:spPr/>
        <p:txBody>
          <a:bodyPr/>
          <a:p>
            <a:fld id="{79011AD7-55F8-4329-8409-011F3E9D70D2}" type="slidenum">
              <a:t>&lt;#&gt;</a:t>
            </a:fld>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9">
    <p:spTree>
      <p:nvGrpSpPr>
        <p:cNvPr id="1" name=""/>
        <p:cNvGrpSpPr/>
        <p:nvPr/>
      </p:nvGrpSpPr>
      <p:grpSpPr>
        <a:xfrm>
          <a:off x="0" y="0"/>
          <a:ext cx="0" cy="0"/>
          <a:chOff x="0" y="0"/>
          <a:chExt cx="0" cy="0"/>
        </a:xfrm>
      </p:grpSpPr>
      <p:sp>
        <p:nvSpPr>
          <p:cNvPr id="42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2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19"/>
          </p:nvPr>
        </p:nvSpPr>
        <p:spPr/>
        <p:txBody>
          <a:bodyPr/>
          <a:p>
            <a:fld id="{463C8CC8-45E6-43A4-9596-48C29EA90985}" type="slidenum">
              <a:t>&lt;#&gt;</a:t>
            </a:fld>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0">
    <p:spTree>
      <p:nvGrpSpPr>
        <p:cNvPr id="1" name=""/>
        <p:cNvGrpSpPr/>
        <p:nvPr/>
      </p:nvGrpSpPr>
      <p:grpSpPr>
        <a:xfrm>
          <a:off x="0" y="0"/>
          <a:ext cx="0" cy="0"/>
          <a:chOff x="0" y="0"/>
          <a:chExt cx="0" cy="0"/>
        </a:xfrm>
      </p:grpSpPr>
      <p:sp>
        <p:nvSpPr>
          <p:cNvPr id="42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3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20"/>
          </p:nvPr>
        </p:nvSpPr>
        <p:spPr/>
        <p:txBody>
          <a:bodyPr/>
          <a:p>
            <a:fld id="{9EF42710-CFFE-4075-A470-2580E751DB5C}" type="slidenum">
              <a:t>&lt;#&gt;</a:t>
            </a:fld>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1">
    <p:spTree>
      <p:nvGrpSpPr>
        <p:cNvPr id="1" name=""/>
        <p:cNvGrpSpPr/>
        <p:nvPr/>
      </p:nvGrpSpPr>
      <p:grpSpPr>
        <a:xfrm>
          <a:off x="0" y="0"/>
          <a:ext cx="0" cy="0"/>
          <a:chOff x="0" y="0"/>
          <a:chExt cx="0" cy="0"/>
        </a:xfrm>
      </p:grpSpPr>
      <p:sp>
        <p:nvSpPr>
          <p:cNvPr id="43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3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21"/>
          </p:nvPr>
        </p:nvSpPr>
        <p:spPr/>
        <p:txBody>
          <a:bodyPr/>
          <a:p>
            <a:fld id="{915BA1D3-9E63-496F-BB12-B69A1525FB03}" type="slidenum">
              <a:t>&lt;#&gt;</a:t>
            </a:fld>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2">
    <p:spTree>
      <p:nvGrpSpPr>
        <p:cNvPr id="1" name=""/>
        <p:cNvGrpSpPr/>
        <p:nvPr/>
      </p:nvGrpSpPr>
      <p:grpSpPr>
        <a:xfrm>
          <a:off x="0" y="0"/>
          <a:ext cx="0" cy="0"/>
          <a:chOff x="0" y="0"/>
          <a:chExt cx="0" cy="0"/>
        </a:xfrm>
      </p:grpSpPr>
      <p:sp>
        <p:nvSpPr>
          <p:cNvPr id="43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4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22"/>
          </p:nvPr>
        </p:nvSpPr>
        <p:spPr/>
        <p:txBody>
          <a:bodyPr/>
          <a:p>
            <a:fld id="{2D27C1F1-94D1-439E-A0AB-559C6A93441F}" type="slidenum">
              <a:t>&lt;#&gt;</a:t>
            </a:fld>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3">
    <p:spTree>
      <p:nvGrpSpPr>
        <p:cNvPr id="1" name=""/>
        <p:cNvGrpSpPr/>
        <p:nvPr/>
      </p:nvGrpSpPr>
      <p:grpSpPr>
        <a:xfrm>
          <a:off x="0" y="0"/>
          <a:ext cx="0" cy="0"/>
          <a:chOff x="0" y="0"/>
          <a:chExt cx="0" cy="0"/>
        </a:xfrm>
      </p:grpSpPr>
      <p:sp>
        <p:nvSpPr>
          <p:cNvPr id="44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4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23"/>
          </p:nvPr>
        </p:nvSpPr>
        <p:spPr/>
        <p:txBody>
          <a:bodyPr/>
          <a:p>
            <a:fld id="{0D0B6160-DC72-4B3F-B0C6-BD46996EF6B6}"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2"/>
          </p:nvPr>
        </p:nvSpPr>
        <p:spPr/>
        <p:txBody>
          <a:bodyPr/>
          <a:p>
            <a:r>
              <a:t>Footer</a:t>
            </a:r>
          </a:p>
        </p:txBody>
      </p:sp>
      <p:sp>
        <p:nvSpPr>
          <p:cNvPr id="5" name="PlaceHolder 4"/>
          <p:cNvSpPr>
            <a:spLocks noGrp="1"/>
          </p:cNvSpPr>
          <p:nvPr>
            <p:ph type="sldNum" idx="23"/>
          </p:nvPr>
        </p:nvSpPr>
        <p:spPr/>
        <p:txBody>
          <a:bodyPr/>
          <a:p>
            <a:fld id="{4F1AF940-DA2F-446E-9716-5AA0C025360F}" type="slidenum">
              <a:t>&lt;#&gt;</a:t>
            </a:fld>
          </a:p>
        </p:txBody>
      </p:sp>
      <p:sp>
        <p:nvSpPr>
          <p:cNvPr id="6" name="PlaceHolder 5"/>
          <p:cNvSpPr>
            <a:spLocks noGrp="1"/>
          </p:cNvSpPr>
          <p:nvPr>
            <p:ph type="dt" idx="24"/>
          </p:nvPr>
        </p:nvSpPr>
        <p:spPr/>
        <p:txBody>
          <a:bodyPr/>
          <a:p>
            <a:r>
              <a:rPr lang="en-US"/>
              <a:t/>
            </a: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4">
    <p:spTree>
      <p:nvGrpSpPr>
        <p:cNvPr id="1" name=""/>
        <p:cNvGrpSpPr/>
        <p:nvPr/>
      </p:nvGrpSpPr>
      <p:grpSpPr>
        <a:xfrm>
          <a:off x="0" y="0"/>
          <a:ext cx="0" cy="0"/>
          <a:chOff x="0" y="0"/>
          <a:chExt cx="0" cy="0"/>
        </a:xfrm>
      </p:grpSpPr>
      <p:sp>
        <p:nvSpPr>
          <p:cNvPr id="44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50"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24"/>
          </p:nvPr>
        </p:nvSpPr>
        <p:spPr/>
        <p:txBody>
          <a:bodyPr/>
          <a:p>
            <a:fld id="{F401E840-52FF-4572-ABB5-5F31B69152ED}" type="slidenum">
              <a:t>&lt;#&gt;</a:t>
            </a:fld>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25">
    <p:spTree>
      <p:nvGrpSpPr>
        <p:cNvPr id="1" name=""/>
        <p:cNvGrpSpPr/>
        <p:nvPr/>
      </p:nvGrpSpPr>
      <p:grpSpPr>
        <a:xfrm>
          <a:off x="0" y="0"/>
          <a:ext cx="0" cy="0"/>
          <a:chOff x="0" y="0"/>
          <a:chExt cx="0" cy="0"/>
        </a:xfrm>
      </p:grpSpPr>
      <p:sp>
        <p:nvSpPr>
          <p:cNvPr id="45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55"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sldNum" idx="125"/>
          </p:nvPr>
        </p:nvSpPr>
        <p:spPr/>
        <p:txBody>
          <a:bodyPr/>
          <a:p>
            <a:fld id="{E9831725-177C-4748-A89B-6D429946603B}" type="slidenum">
              <a:t>&lt;#&gt;</a:t>
            </a:fld>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26">
    <p:spTree>
      <p:nvGrpSpPr>
        <p:cNvPr id="1" name=""/>
        <p:cNvGrpSpPr/>
        <p:nvPr/>
      </p:nvGrpSpPr>
      <p:grpSpPr>
        <a:xfrm>
          <a:off x="0" y="0"/>
          <a:ext cx="0" cy="0"/>
          <a:chOff x="0" y="0"/>
          <a:chExt cx="0" cy="0"/>
        </a:xfrm>
      </p:grpSpPr>
      <p:sp>
        <p:nvSpPr>
          <p:cNvPr id="45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59"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26"/>
          </p:nvPr>
        </p:nvSpPr>
        <p:spPr/>
        <p:txBody>
          <a:bodyPr/>
          <a:p>
            <a:fld id="{B96F2873-8934-4F22-AACC-E1C3BAD455BE}" type="slidenum">
              <a:t>&lt;#&gt;</a:t>
            </a:fld>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27">
    <p:spTree>
      <p:nvGrpSpPr>
        <p:cNvPr id="1" name=""/>
        <p:cNvGrpSpPr/>
        <p:nvPr/>
      </p:nvGrpSpPr>
      <p:grpSpPr>
        <a:xfrm>
          <a:off x="0" y="0"/>
          <a:ext cx="0" cy="0"/>
          <a:chOff x="0" y="0"/>
          <a:chExt cx="0" cy="0"/>
        </a:xfrm>
      </p:grpSpPr>
      <p:sp>
        <p:nvSpPr>
          <p:cNvPr id="46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64"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27"/>
          </p:nvPr>
        </p:nvSpPr>
        <p:spPr/>
        <p:txBody>
          <a:bodyPr/>
          <a:p>
            <a:fld id="{B1032DD6-D842-4986-BC17-2F75E44F2EFA}" type="slidenum">
              <a:t>&lt;#&gt;</a:t>
            </a:fld>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28">
    <p:spTree>
      <p:nvGrpSpPr>
        <p:cNvPr id="1" name=""/>
        <p:cNvGrpSpPr/>
        <p:nvPr/>
      </p:nvGrpSpPr>
      <p:grpSpPr>
        <a:xfrm>
          <a:off x="0" y="0"/>
          <a:ext cx="0" cy="0"/>
          <a:chOff x="0" y="0"/>
          <a:chExt cx="0" cy="0"/>
        </a:xfrm>
      </p:grpSpPr>
      <p:sp>
        <p:nvSpPr>
          <p:cNvPr id="46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6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28"/>
          </p:nvPr>
        </p:nvSpPr>
        <p:spPr/>
        <p:txBody>
          <a:bodyPr/>
          <a:p>
            <a:fld id="{39D795D3-8954-48CF-B3D5-DC1D47F79B6C}" type="slidenum">
              <a:t>&lt;#&gt;</a:t>
            </a:fld>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29">
    <p:spTree>
      <p:nvGrpSpPr>
        <p:cNvPr id="1" name=""/>
        <p:cNvGrpSpPr/>
        <p:nvPr/>
      </p:nvGrpSpPr>
      <p:grpSpPr>
        <a:xfrm>
          <a:off x="0" y="0"/>
          <a:ext cx="0" cy="0"/>
          <a:chOff x="0" y="0"/>
          <a:chExt cx="0" cy="0"/>
        </a:xfrm>
      </p:grpSpPr>
      <p:sp>
        <p:nvSpPr>
          <p:cNvPr id="47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7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29"/>
          </p:nvPr>
        </p:nvSpPr>
        <p:spPr/>
        <p:txBody>
          <a:bodyPr/>
          <a:p>
            <a:fld id="{4ED64545-1A08-4370-9E75-C3BA0E1421B1}" type="slidenum">
              <a:t>&lt;#&gt;</a:t>
            </a:fld>
          </a:p>
        </p:txBody>
      </p:sp>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led Pattern Slide 3">
    <p:spTree>
      <p:nvGrpSpPr>
        <p:cNvPr id="1" name=""/>
        <p:cNvGrpSpPr/>
        <p:nvPr/>
      </p:nvGrpSpPr>
      <p:grpSpPr>
        <a:xfrm>
          <a:off x="0" y="0"/>
          <a:ext cx="0" cy="0"/>
          <a:chOff x="0" y="0"/>
          <a:chExt cx="0" cy="0"/>
        </a:xfrm>
      </p:grpSpPr>
      <p:sp>
        <p:nvSpPr>
          <p:cNvPr id="47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7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0"/>
          </p:nvPr>
        </p:nvSpPr>
        <p:spPr/>
        <p:txBody>
          <a:bodyPr/>
          <a:p>
            <a:fld id="{17C36CE1-CCE3-426A-B028-0F2B4B5CCE97}" type="slidenum">
              <a:t>&lt;#&gt;</a:t>
            </a:fld>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0">
    <p:spTree>
      <p:nvGrpSpPr>
        <p:cNvPr id="1" name=""/>
        <p:cNvGrpSpPr/>
        <p:nvPr/>
      </p:nvGrpSpPr>
      <p:grpSpPr>
        <a:xfrm>
          <a:off x="0" y="0"/>
          <a:ext cx="0" cy="0"/>
          <a:chOff x="0" y="0"/>
          <a:chExt cx="0" cy="0"/>
        </a:xfrm>
      </p:grpSpPr>
      <p:sp>
        <p:nvSpPr>
          <p:cNvPr id="48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8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1"/>
          </p:nvPr>
        </p:nvSpPr>
        <p:spPr/>
        <p:txBody>
          <a:bodyPr/>
          <a:p>
            <a:fld id="{73A6131C-46EC-48F9-BD21-05E8B5DED8D6}" type="slidenum">
              <a:t>&lt;#&gt;</a:t>
            </a:fld>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1">
    <p:spTree>
      <p:nvGrpSpPr>
        <p:cNvPr id="1" name=""/>
        <p:cNvGrpSpPr/>
        <p:nvPr/>
      </p:nvGrpSpPr>
      <p:grpSpPr>
        <a:xfrm>
          <a:off x="0" y="0"/>
          <a:ext cx="0" cy="0"/>
          <a:chOff x="0" y="0"/>
          <a:chExt cx="0" cy="0"/>
        </a:xfrm>
      </p:grpSpPr>
      <p:sp>
        <p:nvSpPr>
          <p:cNvPr id="48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8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2"/>
          </p:nvPr>
        </p:nvSpPr>
        <p:spPr/>
        <p:txBody>
          <a:bodyPr/>
          <a:p>
            <a:fld id="{ABB56D0F-9B64-498A-936D-7C398C5473CF}" type="slidenum">
              <a:t>&lt;#&gt;</a:t>
            </a:fld>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2">
    <p:spTree>
      <p:nvGrpSpPr>
        <p:cNvPr id="1" name=""/>
        <p:cNvGrpSpPr/>
        <p:nvPr/>
      </p:nvGrpSpPr>
      <p:grpSpPr>
        <a:xfrm>
          <a:off x="0" y="0"/>
          <a:ext cx="0" cy="0"/>
          <a:chOff x="0" y="0"/>
          <a:chExt cx="0" cy="0"/>
        </a:xfrm>
      </p:grpSpPr>
      <p:sp>
        <p:nvSpPr>
          <p:cNvPr id="49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91"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3"/>
          </p:nvPr>
        </p:nvSpPr>
        <p:spPr/>
        <p:txBody>
          <a:bodyPr/>
          <a:p>
            <a:fld id="{793E909B-3A2C-4005-95C6-C19C07FAD514}"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Blank">
    <p:spTree>
      <p:nvGrpSpPr>
        <p:cNvPr id="1" name=""/>
        <p:cNvGrpSpPr/>
        <p:nvPr/>
      </p:nvGrpSpPr>
      <p:grpSpPr>
        <a:xfrm>
          <a:off x="0" y="0"/>
          <a:ext cx="0" cy="0"/>
          <a:chOff x="0" y="0"/>
          <a:chExt cx="0" cy="0"/>
        </a:xfrm>
      </p:grpSpPr>
      <p:sp>
        <p:nvSpPr>
          <p:cNvPr id="6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62" name="PlaceHolder 2"/>
          <p:cNvSpPr>
            <a:spLocks noGrp="1"/>
          </p:cNvSpPr>
          <p:nvPr>
            <p:ph/>
          </p:nvPr>
        </p:nvSpPr>
        <p:spPr>
          <a:xfrm>
            <a:off x="1105560" y="1437120"/>
            <a:ext cx="2350800" cy="3816000"/>
          </a:xfrm>
          <a:prstGeom prst="rect">
            <a:avLst/>
          </a:prstGeom>
          <a:noFill/>
          <a:ln w="0">
            <a:noFill/>
          </a:ln>
        </p:spPr>
        <p:txBody>
          <a:bodyPr lIns="0" rIns="0" tIns="0" bIns="0" anchor="t">
            <a:normAutofit/>
          </a:bodyPr>
          <a:p>
            <a:pPr indent="0">
              <a:spcBef>
                <a:spcPts val="1417"/>
              </a:spcBef>
              <a:buNone/>
            </a:pPr>
            <a:endParaRPr b="0" lang="en-US" sz="3200" strike="noStrike" u="none">
              <a:solidFill>
                <a:srgbClr val="000000"/>
              </a:solidFill>
              <a:uFillTx/>
              <a:latin typeface="Arial"/>
            </a:endParaRPr>
          </a:p>
        </p:txBody>
      </p:sp>
      <p:sp>
        <p:nvSpPr>
          <p:cNvPr id="4" name="PlaceHolder 3"/>
          <p:cNvSpPr>
            <a:spLocks noGrp="1"/>
          </p:cNvSpPr>
          <p:nvPr>
            <p:ph type="ftr" idx="25"/>
          </p:nvPr>
        </p:nvSpPr>
        <p:spPr/>
        <p:txBody>
          <a:bodyPr/>
          <a:p>
            <a:r>
              <a:t>Footer</a:t>
            </a:r>
          </a:p>
        </p:txBody>
      </p:sp>
      <p:sp>
        <p:nvSpPr>
          <p:cNvPr id="5" name="PlaceHolder 4"/>
          <p:cNvSpPr>
            <a:spLocks noGrp="1"/>
          </p:cNvSpPr>
          <p:nvPr>
            <p:ph type="sldNum" idx="26"/>
          </p:nvPr>
        </p:nvSpPr>
        <p:spPr/>
        <p:txBody>
          <a:bodyPr/>
          <a:p>
            <a:fld id="{B7683076-A897-4294-B555-93E85CBACCF3}" type="slidenum">
              <a:t>&lt;#&gt;</a:t>
            </a:fld>
          </a:p>
        </p:txBody>
      </p:sp>
      <p:sp>
        <p:nvSpPr>
          <p:cNvPr id="6" name="PlaceHolder 5"/>
          <p:cNvSpPr>
            <a:spLocks noGrp="1"/>
          </p:cNvSpPr>
          <p:nvPr>
            <p:ph type="dt" idx="27"/>
          </p:nvPr>
        </p:nvSpPr>
        <p:spPr/>
        <p:txBody>
          <a:bodyPr/>
          <a:p>
            <a:r>
              <a:rPr lang="en-US"/>
              <a:t/>
            </a: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3">
    <p:spTree>
      <p:nvGrpSpPr>
        <p:cNvPr id="1" name=""/>
        <p:cNvGrpSpPr/>
        <p:nvPr/>
      </p:nvGrpSpPr>
      <p:grpSpPr>
        <a:xfrm>
          <a:off x="0" y="0"/>
          <a:ext cx="0" cy="0"/>
          <a:chOff x="0" y="0"/>
          <a:chExt cx="0" cy="0"/>
        </a:xfrm>
      </p:grpSpPr>
      <p:sp>
        <p:nvSpPr>
          <p:cNvPr id="49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49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4"/>
          </p:nvPr>
        </p:nvSpPr>
        <p:spPr/>
        <p:txBody>
          <a:bodyPr/>
          <a:p>
            <a:fld id="{DCDE9564-06D0-436E-B9B8-3ADE6B7E3DA0}" type="slidenum">
              <a:t>&lt;#&gt;</a:t>
            </a:fld>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4">
    <p:spTree>
      <p:nvGrpSpPr>
        <p:cNvPr id="1" name=""/>
        <p:cNvGrpSpPr/>
        <p:nvPr/>
      </p:nvGrpSpPr>
      <p:grpSpPr>
        <a:xfrm>
          <a:off x="0" y="0"/>
          <a:ext cx="0" cy="0"/>
          <a:chOff x="0" y="0"/>
          <a:chExt cx="0" cy="0"/>
        </a:xfrm>
      </p:grpSpPr>
      <p:sp>
        <p:nvSpPr>
          <p:cNvPr id="50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01"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5"/>
          </p:nvPr>
        </p:nvSpPr>
        <p:spPr/>
        <p:txBody>
          <a:bodyPr/>
          <a:p>
            <a:fld id="{DF70BF6F-1865-4E95-B4C2-9637F2BB9177}" type="slidenum">
              <a:t>&lt;#&gt;</a:t>
            </a:fld>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5">
    <p:spTree>
      <p:nvGrpSpPr>
        <p:cNvPr id="1" name=""/>
        <p:cNvGrpSpPr/>
        <p:nvPr/>
      </p:nvGrpSpPr>
      <p:grpSpPr>
        <a:xfrm>
          <a:off x="0" y="0"/>
          <a:ext cx="0" cy="0"/>
          <a:chOff x="0" y="0"/>
          <a:chExt cx="0" cy="0"/>
        </a:xfrm>
      </p:grpSpPr>
      <p:sp>
        <p:nvSpPr>
          <p:cNvPr id="50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06"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6"/>
          </p:nvPr>
        </p:nvSpPr>
        <p:spPr/>
        <p:txBody>
          <a:bodyPr/>
          <a:p>
            <a:fld id="{EE587271-4236-4717-895C-D98258FB4EB8}" type="slidenum">
              <a:t>&lt;#&gt;</a:t>
            </a:fld>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6">
    <p:spTree>
      <p:nvGrpSpPr>
        <p:cNvPr id="1" name=""/>
        <p:cNvGrpSpPr/>
        <p:nvPr/>
      </p:nvGrpSpPr>
      <p:grpSpPr>
        <a:xfrm>
          <a:off x="0" y="0"/>
          <a:ext cx="0" cy="0"/>
          <a:chOff x="0" y="0"/>
          <a:chExt cx="0" cy="0"/>
        </a:xfrm>
      </p:grpSpPr>
      <p:sp>
        <p:nvSpPr>
          <p:cNvPr id="50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10"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7"/>
          </p:nvPr>
        </p:nvSpPr>
        <p:spPr/>
        <p:txBody>
          <a:bodyPr/>
          <a:p>
            <a:fld id="{3FE95DF4-BD2A-4273-A1AA-6ACB3C77264C}" type="slidenum">
              <a:t>&lt;#&gt;</a:t>
            </a:fld>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7">
    <p:spTree>
      <p:nvGrpSpPr>
        <p:cNvPr id="1" name=""/>
        <p:cNvGrpSpPr/>
        <p:nvPr/>
      </p:nvGrpSpPr>
      <p:grpSpPr>
        <a:xfrm>
          <a:off x="0" y="0"/>
          <a:ext cx="0" cy="0"/>
          <a:chOff x="0" y="0"/>
          <a:chExt cx="0" cy="0"/>
        </a:xfrm>
      </p:grpSpPr>
      <p:sp>
        <p:nvSpPr>
          <p:cNvPr id="51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15"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8"/>
          </p:nvPr>
        </p:nvSpPr>
        <p:spPr/>
        <p:txBody>
          <a:bodyPr/>
          <a:p>
            <a:fld id="{6C30DCD7-79A1-4A64-9CA6-512B2F8B94E5}" type="slidenum">
              <a:t>&lt;#&gt;</a:t>
            </a:fld>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8">
    <p:spTree>
      <p:nvGrpSpPr>
        <p:cNvPr id="1" name=""/>
        <p:cNvGrpSpPr/>
        <p:nvPr/>
      </p:nvGrpSpPr>
      <p:grpSpPr>
        <a:xfrm>
          <a:off x="0" y="0"/>
          <a:ext cx="0" cy="0"/>
          <a:chOff x="0" y="0"/>
          <a:chExt cx="0" cy="0"/>
        </a:xfrm>
      </p:grpSpPr>
      <p:sp>
        <p:nvSpPr>
          <p:cNvPr id="51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19"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39"/>
          </p:nvPr>
        </p:nvSpPr>
        <p:spPr/>
        <p:txBody>
          <a:bodyPr/>
          <a:p>
            <a:fld id="{4A49A200-06E7-48E1-87FA-708ADBF4E82F}" type="slidenum">
              <a:t>&lt;#&gt;</a:t>
            </a:fld>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39">
    <p:spTree>
      <p:nvGrpSpPr>
        <p:cNvPr id="1" name=""/>
        <p:cNvGrpSpPr/>
        <p:nvPr/>
      </p:nvGrpSpPr>
      <p:grpSpPr>
        <a:xfrm>
          <a:off x="0" y="0"/>
          <a:ext cx="0" cy="0"/>
          <a:chOff x="0" y="0"/>
          <a:chExt cx="0" cy="0"/>
        </a:xfrm>
      </p:grpSpPr>
      <p:sp>
        <p:nvSpPr>
          <p:cNvPr id="52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23"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0"/>
          </p:nvPr>
        </p:nvSpPr>
        <p:spPr/>
        <p:txBody>
          <a:bodyPr/>
          <a:p>
            <a:fld id="{BE0D9EBF-9457-461D-B774-445610661E9F}" type="slidenum">
              <a:t>&lt;#&gt;</a:t>
            </a:fld>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0">
    <p:spTree>
      <p:nvGrpSpPr>
        <p:cNvPr id="1" name=""/>
        <p:cNvGrpSpPr/>
        <p:nvPr/>
      </p:nvGrpSpPr>
      <p:grpSpPr>
        <a:xfrm>
          <a:off x="0" y="0"/>
          <a:ext cx="0" cy="0"/>
          <a:chOff x="0" y="0"/>
          <a:chExt cx="0" cy="0"/>
        </a:xfrm>
      </p:grpSpPr>
      <p:sp>
        <p:nvSpPr>
          <p:cNvPr id="52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28"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1"/>
          </p:nvPr>
        </p:nvSpPr>
        <p:spPr/>
        <p:txBody>
          <a:bodyPr/>
          <a:p>
            <a:fld id="{9D0F1A6B-1EA9-4F99-9388-EF4810782344}" type="slidenum">
              <a:t>&lt;#&gt;</a:t>
            </a:fld>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1">
    <p:spTree>
      <p:nvGrpSpPr>
        <p:cNvPr id="1" name=""/>
        <p:cNvGrpSpPr/>
        <p:nvPr/>
      </p:nvGrpSpPr>
      <p:grpSpPr>
        <a:xfrm>
          <a:off x="0" y="0"/>
          <a:ext cx="0" cy="0"/>
          <a:chOff x="0" y="0"/>
          <a:chExt cx="0" cy="0"/>
        </a:xfrm>
      </p:grpSpPr>
      <p:sp>
        <p:nvSpPr>
          <p:cNvPr id="53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32"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2"/>
          </p:nvPr>
        </p:nvSpPr>
        <p:spPr/>
        <p:txBody>
          <a:bodyPr/>
          <a:p>
            <a:fld id="{CA10DA41-8D7C-4065-9F05-716EC77CB256}" type="slidenum">
              <a:t>&lt;#&gt;</a:t>
            </a:fld>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42">
    <p:spTree>
      <p:nvGrpSpPr>
        <p:cNvPr id="1" name=""/>
        <p:cNvGrpSpPr/>
        <p:nvPr/>
      </p:nvGrpSpPr>
      <p:grpSpPr>
        <a:xfrm>
          <a:off x="0" y="0"/>
          <a:ext cx="0" cy="0"/>
          <a:chOff x="0" y="0"/>
          <a:chExt cx="0" cy="0"/>
        </a:xfrm>
      </p:grpSpPr>
      <p:sp>
        <p:nvSpPr>
          <p:cNvPr id="53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lgn="ctr">
              <a:buNone/>
            </a:pPr>
            <a:endParaRPr b="0" lang="en-US" sz="4400" strike="noStrike" u="none">
              <a:solidFill>
                <a:srgbClr val="000000"/>
              </a:solidFill>
              <a:uFillTx/>
              <a:latin typeface="Arial"/>
            </a:endParaRPr>
          </a:p>
        </p:txBody>
      </p:sp>
      <p:sp>
        <p:nvSpPr>
          <p:cNvPr id="537" name="PlaceHolder 2"/>
          <p:cNvSpPr>
            <a:spLocks noGrp="1"/>
          </p:cNvSpPr>
          <p:nvPr>
            <p:ph type="subTitle"/>
          </p:nvPr>
        </p:nvSpPr>
        <p:spPr>
          <a:xfrm>
            <a:off x="1105560" y="1437120"/>
            <a:ext cx="2350800" cy="3816000"/>
          </a:xfrm>
          <a:prstGeom prst="rect">
            <a:avLst/>
          </a:prstGeom>
          <a:noFill/>
          <a:ln w="0">
            <a:noFill/>
          </a:ln>
        </p:spPr>
        <p:txBody>
          <a:bodyPr lIns="0" rIns="0" tIns="0" bIns="0" anchor="ctr">
            <a:noAutofit/>
          </a:bodyPr>
          <a:p>
            <a:pPr indent="0" algn="ctr">
              <a:buNone/>
            </a:pPr>
            <a:endParaRPr b="0" lang="en-US" sz="3200" strike="noStrike" u="none">
              <a:solidFill>
                <a:srgbClr val="000000"/>
              </a:solidFill>
              <a:uFillTx/>
              <a:latin typeface="Arial"/>
            </a:endParaRPr>
          </a:p>
        </p:txBody>
      </p:sp>
      <p:sp>
        <p:nvSpPr>
          <p:cNvPr id="4" name="PlaceHolder 3"/>
          <p:cNvSpPr>
            <a:spLocks noGrp="1"/>
          </p:cNvSpPr>
          <p:nvPr>
            <p:ph type="sldNum" idx="143"/>
          </p:nvPr>
        </p:nvSpPr>
        <p:spPr/>
        <p:txBody>
          <a:bodyPr/>
          <a:p>
            <a:fld id="{0E5B4495-71DE-4D1F-8E96-7A517F50507A}"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00.xml.rels><?xml version="1.0" encoding="UTF-8"?>
<Relationships xmlns="http://schemas.openxmlformats.org/package/2006/relationships"><Relationship Id="rId1" Type="http://schemas.openxmlformats.org/officeDocument/2006/relationships/theme" Target="../theme/theme100.xml"/><Relationship Id="rId2" Type="http://schemas.openxmlformats.org/officeDocument/2006/relationships/slideLayout" Target="../slideLayouts/slideLayout102.xml"/>
</Relationships>
</file>

<file path=ppt/slideMasters/_rels/slideMaster101.xml.rels><?xml version="1.0" encoding="UTF-8"?>
<Relationships xmlns="http://schemas.openxmlformats.org/package/2006/relationships"><Relationship Id="rId1" Type="http://schemas.openxmlformats.org/officeDocument/2006/relationships/theme" Target="../theme/theme101.xml"/><Relationship Id="rId2" Type="http://schemas.openxmlformats.org/officeDocument/2006/relationships/image" Target="../media/image3.jpeg"/><Relationship Id="rId3" Type="http://schemas.openxmlformats.org/officeDocument/2006/relationships/slideLayout" Target="../slideLayouts/slideLayout103.xml"/>
</Relationships>
</file>

<file path=ppt/slideMasters/_rels/slideMaster102.xml.rels><?xml version="1.0" encoding="UTF-8"?>
<Relationships xmlns="http://schemas.openxmlformats.org/package/2006/relationships"><Relationship Id="rId1" Type="http://schemas.openxmlformats.org/officeDocument/2006/relationships/theme" Target="../theme/theme102.xml"/><Relationship Id="rId2" Type="http://schemas.openxmlformats.org/officeDocument/2006/relationships/slideLayout" Target="../slideLayouts/slideLayout104.xml"/>
</Relationships>
</file>

<file path=ppt/slideMasters/_rels/slideMaster103.xml.rels><?xml version="1.0" encoding="UTF-8"?>
<Relationships xmlns="http://schemas.openxmlformats.org/package/2006/relationships"><Relationship Id="rId1" Type="http://schemas.openxmlformats.org/officeDocument/2006/relationships/theme" Target="../theme/theme103.xml"/><Relationship Id="rId2" Type="http://schemas.openxmlformats.org/officeDocument/2006/relationships/image" Target="../media/image12.jpeg"/><Relationship Id="rId3" Type="http://schemas.openxmlformats.org/officeDocument/2006/relationships/slideLayout" Target="../slideLayouts/slideLayout105.xml"/>
</Relationships>
</file>

<file path=ppt/slideMasters/_rels/slideMaster104.xml.rels><?xml version="1.0" encoding="UTF-8"?>
<Relationships xmlns="http://schemas.openxmlformats.org/package/2006/relationships"><Relationship Id="rId1" Type="http://schemas.openxmlformats.org/officeDocument/2006/relationships/theme" Target="../theme/theme104.xml"/><Relationship Id="rId2" Type="http://schemas.openxmlformats.org/officeDocument/2006/relationships/image" Target="../media/image13.png"/><Relationship Id="rId3" Type="http://schemas.openxmlformats.org/officeDocument/2006/relationships/slideLayout" Target="../slideLayouts/slideLayout106.xml"/>
</Relationships>
</file>

<file path=ppt/slideMasters/_rels/slideMaster105.xml.rels><?xml version="1.0" encoding="UTF-8"?>
<Relationships xmlns="http://schemas.openxmlformats.org/package/2006/relationships"><Relationship Id="rId1" Type="http://schemas.openxmlformats.org/officeDocument/2006/relationships/theme" Target="../theme/theme105.xml"/><Relationship Id="rId2" Type="http://schemas.openxmlformats.org/officeDocument/2006/relationships/slideLayout" Target="../slideLayouts/slideLayout107.xml"/>
</Relationships>
</file>

<file path=ppt/slideMasters/_rels/slideMaster106.xml.rels><?xml version="1.0" encoding="UTF-8"?>
<Relationships xmlns="http://schemas.openxmlformats.org/package/2006/relationships"><Relationship Id="rId1" Type="http://schemas.openxmlformats.org/officeDocument/2006/relationships/theme" Target="../theme/theme106.xml"/><Relationship Id="rId2" Type="http://schemas.openxmlformats.org/officeDocument/2006/relationships/image" Target="../media/image7.png"/><Relationship Id="rId3" Type="http://schemas.openxmlformats.org/officeDocument/2006/relationships/slideLayout" Target="../slideLayouts/slideLayout108.xml"/>
</Relationships>
</file>

<file path=ppt/slideMasters/_rels/slideMaster107.xml.rels><?xml version="1.0" encoding="UTF-8"?>
<Relationships xmlns="http://schemas.openxmlformats.org/package/2006/relationships"><Relationship Id="rId1" Type="http://schemas.openxmlformats.org/officeDocument/2006/relationships/theme" Target="../theme/theme107.xml"/><Relationship Id="rId2" Type="http://schemas.openxmlformats.org/officeDocument/2006/relationships/slideLayout" Target="../slideLayouts/slideLayout109.xml"/>
</Relationships>
</file>

<file path=ppt/slideMasters/_rels/slideMaster108.xml.rels><?xml version="1.0" encoding="UTF-8"?>
<Relationships xmlns="http://schemas.openxmlformats.org/package/2006/relationships"><Relationship Id="rId1" Type="http://schemas.openxmlformats.org/officeDocument/2006/relationships/theme" Target="../theme/theme108.xml"/><Relationship Id="rId2" Type="http://schemas.openxmlformats.org/officeDocument/2006/relationships/image" Target="../media/image5.jpeg"/><Relationship Id="rId3" Type="http://schemas.openxmlformats.org/officeDocument/2006/relationships/slideLayout" Target="../slideLayouts/slideLayout110.xml"/>
</Relationships>
</file>

<file path=ppt/slideMasters/_rels/slideMaster109.xml.rels><?xml version="1.0" encoding="UTF-8"?>
<Relationships xmlns="http://schemas.openxmlformats.org/package/2006/relationships"><Relationship Id="rId1" Type="http://schemas.openxmlformats.org/officeDocument/2006/relationships/theme" Target="../theme/theme109.xml"/><Relationship Id="rId2" Type="http://schemas.openxmlformats.org/officeDocument/2006/relationships/slideLayout" Target="../slideLayouts/slideLayout111.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10.xml.rels><?xml version="1.0" encoding="UTF-8"?>
<Relationships xmlns="http://schemas.openxmlformats.org/package/2006/relationships"><Relationship Id="rId1" Type="http://schemas.openxmlformats.org/officeDocument/2006/relationships/theme" Target="../theme/theme110.xml"/><Relationship Id="rId2" Type="http://schemas.openxmlformats.org/officeDocument/2006/relationships/slideLayout" Target="../slideLayouts/slideLayout112.xml"/>
</Relationships>
</file>

<file path=ppt/slideMasters/_rels/slideMaster111.xml.rels><?xml version="1.0" encoding="UTF-8"?>
<Relationships xmlns="http://schemas.openxmlformats.org/package/2006/relationships"><Relationship Id="rId1" Type="http://schemas.openxmlformats.org/officeDocument/2006/relationships/theme" Target="../theme/theme111.xml"/><Relationship Id="rId2" Type="http://schemas.openxmlformats.org/officeDocument/2006/relationships/image" Target="../media/image14.png"/><Relationship Id="rId3" Type="http://schemas.openxmlformats.org/officeDocument/2006/relationships/slideLayout" Target="../slideLayouts/slideLayout113.xml"/>
</Relationships>
</file>

<file path=ppt/slideMasters/_rels/slideMaster112.xml.rels><?xml version="1.0" encoding="UTF-8"?>
<Relationships xmlns="http://schemas.openxmlformats.org/package/2006/relationships"><Relationship Id="rId1" Type="http://schemas.openxmlformats.org/officeDocument/2006/relationships/theme" Target="../theme/theme112.xml"/><Relationship Id="rId2" Type="http://schemas.openxmlformats.org/officeDocument/2006/relationships/image" Target="../media/image5.jpeg"/><Relationship Id="rId3" Type="http://schemas.openxmlformats.org/officeDocument/2006/relationships/slideLayout" Target="../slideLayouts/slideLayout114.xml"/>
</Relationships>
</file>

<file path=ppt/slideMasters/_rels/slideMaster113.xml.rels><?xml version="1.0" encoding="UTF-8"?>
<Relationships xmlns="http://schemas.openxmlformats.org/package/2006/relationships"><Relationship Id="rId1" Type="http://schemas.openxmlformats.org/officeDocument/2006/relationships/theme" Target="../theme/theme113.xml"/><Relationship Id="rId2" Type="http://schemas.openxmlformats.org/officeDocument/2006/relationships/slideLayout" Target="../slideLayouts/slideLayout115.xml"/>
</Relationships>
</file>

<file path=ppt/slideMasters/_rels/slideMaster114.xml.rels><?xml version="1.0" encoding="UTF-8"?>
<Relationships xmlns="http://schemas.openxmlformats.org/package/2006/relationships"><Relationship Id="rId1" Type="http://schemas.openxmlformats.org/officeDocument/2006/relationships/theme" Target="../theme/theme114.xml"/><Relationship Id="rId2" Type="http://schemas.openxmlformats.org/officeDocument/2006/relationships/slideLayout" Target="../slideLayouts/slideLayout116.xml"/>
</Relationships>
</file>

<file path=ppt/slideMasters/_rels/slideMaster115.xml.rels><?xml version="1.0" encoding="UTF-8"?>
<Relationships xmlns="http://schemas.openxmlformats.org/package/2006/relationships"><Relationship Id="rId1" Type="http://schemas.openxmlformats.org/officeDocument/2006/relationships/theme" Target="../theme/theme115.xml"/><Relationship Id="rId2" Type="http://schemas.openxmlformats.org/officeDocument/2006/relationships/slideLayout" Target="../slideLayouts/slideLayout117.xml"/>
</Relationships>
</file>

<file path=ppt/slideMasters/_rels/slideMaster116.xml.rels><?xml version="1.0" encoding="UTF-8"?>
<Relationships xmlns="http://schemas.openxmlformats.org/package/2006/relationships"><Relationship Id="rId1" Type="http://schemas.openxmlformats.org/officeDocument/2006/relationships/theme" Target="../theme/theme116.xml"/><Relationship Id="rId2" Type="http://schemas.openxmlformats.org/officeDocument/2006/relationships/slideLayout" Target="../slideLayouts/slideLayout118.xml"/>
</Relationships>
</file>

<file path=ppt/slideMasters/_rels/slideMaster117.xml.rels><?xml version="1.0" encoding="UTF-8"?>
<Relationships xmlns="http://schemas.openxmlformats.org/package/2006/relationships"><Relationship Id="rId1" Type="http://schemas.openxmlformats.org/officeDocument/2006/relationships/theme" Target="../theme/theme117.xml"/><Relationship Id="rId2" Type="http://schemas.openxmlformats.org/officeDocument/2006/relationships/slideLayout" Target="../slideLayouts/slideLayout119.xml"/>
</Relationships>
</file>

<file path=ppt/slideMasters/_rels/slideMaster118.xml.rels><?xml version="1.0" encoding="UTF-8"?>
<Relationships xmlns="http://schemas.openxmlformats.org/package/2006/relationships"><Relationship Id="rId1" Type="http://schemas.openxmlformats.org/officeDocument/2006/relationships/theme" Target="../theme/theme118.xml"/><Relationship Id="rId2" Type="http://schemas.openxmlformats.org/officeDocument/2006/relationships/slideLayout" Target="../slideLayouts/slideLayout120.xml"/>
</Relationships>
</file>

<file path=ppt/slideMasters/_rels/slideMaster119.xml.rels><?xml version="1.0" encoding="UTF-8"?>
<Relationships xmlns="http://schemas.openxmlformats.org/package/2006/relationships"><Relationship Id="rId1" Type="http://schemas.openxmlformats.org/officeDocument/2006/relationships/theme" Target="../theme/theme119.xml"/><Relationship Id="rId2" Type="http://schemas.openxmlformats.org/officeDocument/2006/relationships/slideLayout" Target="../slideLayouts/slideLayout12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20.xml.rels><?xml version="1.0" encoding="UTF-8"?>
<Relationships xmlns="http://schemas.openxmlformats.org/package/2006/relationships"><Relationship Id="rId1" Type="http://schemas.openxmlformats.org/officeDocument/2006/relationships/theme" Target="../theme/theme120.xml"/><Relationship Id="rId2" Type="http://schemas.openxmlformats.org/officeDocument/2006/relationships/slideLayout" Target="../slideLayouts/slideLayout122.xml"/>
</Relationships>
</file>

<file path=ppt/slideMasters/_rels/slideMaster121.xml.rels><?xml version="1.0" encoding="UTF-8"?>
<Relationships xmlns="http://schemas.openxmlformats.org/package/2006/relationships"><Relationship Id="rId1" Type="http://schemas.openxmlformats.org/officeDocument/2006/relationships/theme" Target="../theme/theme121.xml"/><Relationship Id="rId2" Type="http://schemas.openxmlformats.org/officeDocument/2006/relationships/slideLayout" Target="../slideLayouts/slideLayout123.xml"/>
</Relationships>
</file>

<file path=ppt/slideMasters/_rels/slideMaster122.xml.rels><?xml version="1.0" encoding="UTF-8"?>
<Relationships xmlns="http://schemas.openxmlformats.org/package/2006/relationships"><Relationship Id="rId1" Type="http://schemas.openxmlformats.org/officeDocument/2006/relationships/theme" Target="../theme/theme122.xml"/><Relationship Id="rId2" Type="http://schemas.openxmlformats.org/officeDocument/2006/relationships/slideLayout" Target="../slideLayouts/slideLayout124.xml"/>
</Relationships>
</file>

<file path=ppt/slideMasters/_rels/slideMaster123.xml.rels><?xml version="1.0" encoding="UTF-8"?>
<Relationships xmlns="http://schemas.openxmlformats.org/package/2006/relationships"><Relationship Id="rId1" Type="http://schemas.openxmlformats.org/officeDocument/2006/relationships/theme" Target="../theme/theme123.xml"/><Relationship Id="rId2" Type="http://schemas.openxmlformats.org/officeDocument/2006/relationships/slideLayout" Target="../slideLayouts/slideLayout125.xml"/>
</Relationships>
</file>

<file path=ppt/slideMasters/_rels/slideMaster124.xml.rels><?xml version="1.0" encoding="UTF-8"?>
<Relationships xmlns="http://schemas.openxmlformats.org/package/2006/relationships"><Relationship Id="rId1" Type="http://schemas.openxmlformats.org/officeDocument/2006/relationships/theme" Target="../theme/theme124.xml"/><Relationship Id="rId2" Type="http://schemas.openxmlformats.org/officeDocument/2006/relationships/slideLayout" Target="../slideLayouts/slideLayout126.xml"/>
</Relationships>
</file>

<file path=ppt/slideMasters/_rels/slideMaster125.xml.rels><?xml version="1.0" encoding="UTF-8"?>
<Relationships xmlns="http://schemas.openxmlformats.org/package/2006/relationships"><Relationship Id="rId1" Type="http://schemas.openxmlformats.org/officeDocument/2006/relationships/theme" Target="../theme/theme125.xml"/><Relationship Id="rId2" Type="http://schemas.openxmlformats.org/officeDocument/2006/relationships/slideLayout" Target="../slideLayouts/slideLayout127.xml"/>
</Relationships>
</file>

<file path=ppt/slideMasters/_rels/slideMaster126.xml.rels><?xml version="1.0" encoding="UTF-8"?>
<Relationships xmlns="http://schemas.openxmlformats.org/package/2006/relationships"><Relationship Id="rId1" Type="http://schemas.openxmlformats.org/officeDocument/2006/relationships/theme" Target="../theme/theme126.xml"/><Relationship Id="rId2" Type="http://schemas.openxmlformats.org/officeDocument/2006/relationships/slideLayout" Target="../slideLayouts/slideLayout128.xml"/>
</Relationships>
</file>

<file path=ppt/slideMasters/_rels/slideMaster127.xml.rels><?xml version="1.0" encoding="UTF-8"?>
<Relationships xmlns="http://schemas.openxmlformats.org/package/2006/relationships"><Relationship Id="rId1" Type="http://schemas.openxmlformats.org/officeDocument/2006/relationships/theme" Target="../theme/theme127.xml"/><Relationship Id="rId2" Type="http://schemas.openxmlformats.org/officeDocument/2006/relationships/image" Target="../media/image1.png"/><Relationship Id="rId3" Type="http://schemas.openxmlformats.org/officeDocument/2006/relationships/slideLayout" Target="../slideLayouts/slideLayout129.xml"/>
</Relationships>
</file>

<file path=ppt/slideMasters/_rels/slideMaster128.xml.rels><?xml version="1.0" encoding="UTF-8"?>
<Relationships xmlns="http://schemas.openxmlformats.org/package/2006/relationships"><Relationship Id="rId1" Type="http://schemas.openxmlformats.org/officeDocument/2006/relationships/theme" Target="../theme/theme128.xml"/><Relationship Id="rId2" Type="http://schemas.openxmlformats.org/officeDocument/2006/relationships/slideLayout" Target="../slideLayouts/slideLayout130.xml"/>
</Relationships>
</file>

<file path=ppt/slideMasters/_rels/slideMaster129.xml.rels><?xml version="1.0" encoding="UTF-8"?>
<Relationships xmlns="http://schemas.openxmlformats.org/package/2006/relationships"><Relationship Id="rId1" Type="http://schemas.openxmlformats.org/officeDocument/2006/relationships/theme" Target="../theme/theme129.xml"/><Relationship Id="rId2" Type="http://schemas.openxmlformats.org/officeDocument/2006/relationships/slideLayout" Target="../slideLayouts/slideLayout131.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30.xml.rels><?xml version="1.0" encoding="UTF-8"?>
<Relationships xmlns="http://schemas.openxmlformats.org/package/2006/relationships"><Relationship Id="rId1" Type="http://schemas.openxmlformats.org/officeDocument/2006/relationships/theme" Target="../theme/theme130.xml"/><Relationship Id="rId2" Type="http://schemas.openxmlformats.org/officeDocument/2006/relationships/image" Target="../media/image4.png"/><Relationship Id="rId3" Type="http://schemas.openxmlformats.org/officeDocument/2006/relationships/slideLayout" Target="../slideLayouts/slideLayout132.xml"/>
</Relationships>
</file>

<file path=ppt/slideMasters/_rels/slideMaster131.xml.rels><?xml version="1.0" encoding="UTF-8"?>
<Relationships xmlns="http://schemas.openxmlformats.org/package/2006/relationships"><Relationship Id="rId1" Type="http://schemas.openxmlformats.org/officeDocument/2006/relationships/theme" Target="../theme/theme131.xml"/><Relationship Id="rId2" Type="http://schemas.openxmlformats.org/officeDocument/2006/relationships/image" Target="../media/image2.jpeg"/><Relationship Id="rId3" Type="http://schemas.openxmlformats.org/officeDocument/2006/relationships/slideLayout" Target="../slideLayouts/slideLayout133.xml"/>
</Relationships>
</file>

<file path=ppt/slideMasters/_rels/slideMaster132.xml.rels><?xml version="1.0" encoding="UTF-8"?>
<Relationships xmlns="http://schemas.openxmlformats.org/package/2006/relationships"><Relationship Id="rId1" Type="http://schemas.openxmlformats.org/officeDocument/2006/relationships/theme" Target="../theme/theme132.xml"/><Relationship Id="rId2" Type="http://schemas.openxmlformats.org/officeDocument/2006/relationships/image" Target="../media/image2.jpeg"/><Relationship Id="rId3" Type="http://schemas.openxmlformats.org/officeDocument/2006/relationships/slideLayout" Target="../slideLayouts/slideLayout134.xml"/>
</Relationships>
</file>

<file path=ppt/slideMasters/_rels/slideMaster133.xml.rels><?xml version="1.0" encoding="UTF-8"?>
<Relationships xmlns="http://schemas.openxmlformats.org/package/2006/relationships"><Relationship Id="rId1" Type="http://schemas.openxmlformats.org/officeDocument/2006/relationships/theme" Target="../theme/theme133.xml"/><Relationship Id="rId2" Type="http://schemas.openxmlformats.org/officeDocument/2006/relationships/slideLayout" Target="../slideLayouts/slideLayout135.xml"/>
</Relationships>
</file>

<file path=ppt/slideMasters/_rels/slideMaster134.xml.rels><?xml version="1.0" encoding="UTF-8"?>
<Relationships xmlns="http://schemas.openxmlformats.org/package/2006/relationships"><Relationship Id="rId1" Type="http://schemas.openxmlformats.org/officeDocument/2006/relationships/theme" Target="../theme/theme134.xml"/><Relationship Id="rId2" Type="http://schemas.openxmlformats.org/officeDocument/2006/relationships/image" Target="../media/image3.jpeg"/><Relationship Id="rId3" Type="http://schemas.openxmlformats.org/officeDocument/2006/relationships/slideLayout" Target="../slideLayouts/slideLayout136.xml"/>
</Relationships>
</file>

<file path=ppt/slideMasters/_rels/slideMaster135.xml.rels><?xml version="1.0" encoding="UTF-8"?>
<Relationships xmlns="http://schemas.openxmlformats.org/package/2006/relationships"><Relationship Id="rId1" Type="http://schemas.openxmlformats.org/officeDocument/2006/relationships/theme" Target="../theme/theme135.xml"/><Relationship Id="rId2" Type="http://schemas.openxmlformats.org/officeDocument/2006/relationships/image" Target="../media/image4.png"/><Relationship Id="rId3" Type="http://schemas.openxmlformats.org/officeDocument/2006/relationships/slideLayout" Target="../slideLayouts/slideLayout137.xml"/>
</Relationships>
</file>

<file path=ppt/slideMasters/_rels/slideMaster136.xml.rels><?xml version="1.0" encoding="UTF-8"?>
<Relationships xmlns="http://schemas.openxmlformats.org/package/2006/relationships"><Relationship Id="rId1" Type="http://schemas.openxmlformats.org/officeDocument/2006/relationships/theme" Target="../theme/theme136.xml"/><Relationship Id="rId2" Type="http://schemas.openxmlformats.org/officeDocument/2006/relationships/image" Target="../media/image5.jpeg"/><Relationship Id="rId3" Type="http://schemas.openxmlformats.org/officeDocument/2006/relationships/slideLayout" Target="../slideLayouts/slideLayout138.xml"/>
</Relationships>
</file>

<file path=ppt/slideMasters/_rels/slideMaster137.xml.rels><?xml version="1.0" encoding="UTF-8"?>
<Relationships xmlns="http://schemas.openxmlformats.org/package/2006/relationships"><Relationship Id="rId1" Type="http://schemas.openxmlformats.org/officeDocument/2006/relationships/theme" Target="../theme/theme137.xml"/><Relationship Id="rId2" Type="http://schemas.openxmlformats.org/officeDocument/2006/relationships/image" Target="../media/image6.jpeg"/><Relationship Id="rId3" Type="http://schemas.openxmlformats.org/officeDocument/2006/relationships/slideLayout" Target="../slideLayouts/slideLayout139.xml"/>
</Relationships>
</file>

<file path=ppt/slideMasters/_rels/slideMaster138.xml.rels><?xml version="1.0" encoding="UTF-8"?>
<Relationships xmlns="http://schemas.openxmlformats.org/package/2006/relationships"><Relationship Id="rId1" Type="http://schemas.openxmlformats.org/officeDocument/2006/relationships/theme" Target="../theme/theme138.xml"/><Relationship Id="rId2" Type="http://schemas.openxmlformats.org/officeDocument/2006/relationships/image" Target="../media/image7.png"/><Relationship Id="rId3" Type="http://schemas.openxmlformats.org/officeDocument/2006/relationships/slideLayout" Target="../slideLayouts/slideLayout140.xml"/>
</Relationships>
</file>

<file path=ppt/slideMasters/_rels/slideMaster139.xml.rels><?xml version="1.0" encoding="UTF-8"?>
<Relationships xmlns="http://schemas.openxmlformats.org/package/2006/relationships"><Relationship Id="rId1" Type="http://schemas.openxmlformats.org/officeDocument/2006/relationships/theme" Target="../theme/theme139.xml"/><Relationship Id="rId2" Type="http://schemas.openxmlformats.org/officeDocument/2006/relationships/slideLayout" Target="../slideLayouts/slideLayout141.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40.xml.rels><?xml version="1.0" encoding="UTF-8"?>
<Relationships xmlns="http://schemas.openxmlformats.org/package/2006/relationships"><Relationship Id="rId1" Type="http://schemas.openxmlformats.org/officeDocument/2006/relationships/theme" Target="../theme/theme140.xml"/><Relationship Id="rId2" Type="http://schemas.openxmlformats.org/officeDocument/2006/relationships/slideLayout" Target="../slideLayouts/slideLayout142.xml"/>
</Relationships>
</file>

<file path=ppt/slideMasters/_rels/slideMaster141.xml.rels><?xml version="1.0" encoding="UTF-8"?>
<Relationships xmlns="http://schemas.openxmlformats.org/package/2006/relationships"><Relationship Id="rId1" Type="http://schemas.openxmlformats.org/officeDocument/2006/relationships/theme" Target="../theme/theme141.xml"/><Relationship Id="rId2" Type="http://schemas.openxmlformats.org/officeDocument/2006/relationships/image" Target="../media/image8.png"/><Relationship Id="rId3" Type="http://schemas.openxmlformats.org/officeDocument/2006/relationships/slideLayout" Target="../slideLayouts/slideLayout143.xml"/>
</Relationships>
</file>

<file path=ppt/slideMasters/_rels/slideMaster142.xml.rels><?xml version="1.0" encoding="UTF-8"?>
<Relationships xmlns="http://schemas.openxmlformats.org/package/2006/relationships"><Relationship Id="rId1" Type="http://schemas.openxmlformats.org/officeDocument/2006/relationships/theme" Target="../theme/theme142.xml"/><Relationship Id="rId2" Type="http://schemas.openxmlformats.org/officeDocument/2006/relationships/slideLayout" Target="../slideLayouts/slideLayout144.xml"/>
</Relationships>
</file>

<file path=ppt/slideMasters/_rels/slideMaster143.xml.rels><?xml version="1.0" encoding="UTF-8"?>
<Relationships xmlns="http://schemas.openxmlformats.org/package/2006/relationships"><Relationship Id="rId1" Type="http://schemas.openxmlformats.org/officeDocument/2006/relationships/theme" Target="../theme/theme143.xml"/><Relationship Id="rId2" Type="http://schemas.openxmlformats.org/officeDocument/2006/relationships/image" Target="../media/image2.jpeg"/><Relationship Id="rId3" Type="http://schemas.openxmlformats.org/officeDocument/2006/relationships/slideLayout" Target="../slideLayouts/slideLayout145.xml"/>
</Relationships>
</file>

<file path=ppt/slideMasters/_rels/slideMaster144.xml.rels><?xml version="1.0" encoding="UTF-8"?>
<Relationships xmlns="http://schemas.openxmlformats.org/package/2006/relationships"><Relationship Id="rId1" Type="http://schemas.openxmlformats.org/officeDocument/2006/relationships/theme" Target="../theme/theme144.xml"/><Relationship Id="rId2" Type="http://schemas.openxmlformats.org/officeDocument/2006/relationships/image" Target="../media/image5.jpeg"/><Relationship Id="rId3" Type="http://schemas.openxmlformats.org/officeDocument/2006/relationships/slideLayout" Target="../slideLayouts/slideLayout146.xml"/>
</Relationships>
</file>

<file path=ppt/slideMasters/_rels/slideMaster145.xml.rels><?xml version="1.0" encoding="UTF-8"?>
<Relationships xmlns="http://schemas.openxmlformats.org/package/2006/relationships"><Relationship Id="rId1" Type="http://schemas.openxmlformats.org/officeDocument/2006/relationships/theme" Target="../theme/theme145.xml"/><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47.xml"/>
</Relationships>
</file>

<file path=ppt/slideMasters/_rels/slideMaster146.xml.rels><?xml version="1.0" encoding="UTF-8"?>
<Relationships xmlns="http://schemas.openxmlformats.org/package/2006/relationships"><Relationship Id="rId1" Type="http://schemas.openxmlformats.org/officeDocument/2006/relationships/theme" Target="../theme/theme146.xml"/><Relationship Id="rId2" Type="http://schemas.openxmlformats.org/officeDocument/2006/relationships/slideLayout" Target="../slideLayouts/slideLayout148.xml"/>
</Relationships>
</file>

<file path=ppt/slideMasters/_rels/slideMaster147.xml.rels><?xml version="1.0" encoding="UTF-8"?>
<Relationships xmlns="http://schemas.openxmlformats.org/package/2006/relationships"><Relationship Id="rId1" Type="http://schemas.openxmlformats.org/officeDocument/2006/relationships/theme" Target="../theme/theme147.xml"/><Relationship Id="rId2" Type="http://schemas.openxmlformats.org/officeDocument/2006/relationships/image" Target="../media/image3.jpeg"/><Relationship Id="rId3" Type="http://schemas.openxmlformats.org/officeDocument/2006/relationships/slideLayout" Target="../slideLayouts/slideLayout149.xml"/>
</Relationships>
</file>

<file path=ppt/slideMasters/_rels/slideMaster148.xml.rels><?xml version="1.0" encoding="UTF-8"?>
<Relationships xmlns="http://schemas.openxmlformats.org/package/2006/relationships"><Relationship Id="rId1" Type="http://schemas.openxmlformats.org/officeDocument/2006/relationships/theme" Target="../theme/theme148.xml"/><Relationship Id="rId2" Type="http://schemas.openxmlformats.org/officeDocument/2006/relationships/slideLayout" Target="../slideLayouts/slideLayout150.xml"/>
</Relationships>
</file>

<file path=ppt/slideMasters/_rels/slideMaster149.xml.rels><?xml version="1.0" encoding="UTF-8"?>
<Relationships xmlns="http://schemas.openxmlformats.org/package/2006/relationships"><Relationship Id="rId1" Type="http://schemas.openxmlformats.org/officeDocument/2006/relationships/theme" Target="../theme/theme149.xml"/><Relationship Id="rId2" Type="http://schemas.openxmlformats.org/officeDocument/2006/relationships/image" Target="../media/image12.jpeg"/><Relationship Id="rId3" Type="http://schemas.openxmlformats.org/officeDocument/2006/relationships/slideLayout" Target="../slideLayouts/slideLayout151.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50.xml.rels><?xml version="1.0" encoding="UTF-8"?>
<Relationships xmlns="http://schemas.openxmlformats.org/package/2006/relationships"><Relationship Id="rId1" Type="http://schemas.openxmlformats.org/officeDocument/2006/relationships/theme" Target="../theme/theme150.xml"/><Relationship Id="rId2" Type="http://schemas.openxmlformats.org/officeDocument/2006/relationships/image" Target="../media/image13.png"/><Relationship Id="rId3" Type="http://schemas.openxmlformats.org/officeDocument/2006/relationships/slideLayout" Target="../slideLayouts/slideLayout152.xml"/>
</Relationships>
</file>

<file path=ppt/slideMasters/_rels/slideMaster151.xml.rels><?xml version="1.0" encoding="UTF-8"?>
<Relationships xmlns="http://schemas.openxmlformats.org/package/2006/relationships"><Relationship Id="rId1" Type="http://schemas.openxmlformats.org/officeDocument/2006/relationships/theme" Target="../theme/theme151.xml"/><Relationship Id="rId2" Type="http://schemas.openxmlformats.org/officeDocument/2006/relationships/slideLayout" Target="../slideLayouts/slideLayout153.xml"/>
</Relationships>
</file>

<file path=ppt/slideMasters/_rels/slideMaster152.xml.rels><?xml version="1.0" encoding="UTF-8"?>
<Relationships xmlns="http://schemas.openxmlformats.org/package/2006/relationships"><Relationship Id="rId1" Type="http://schemas.openxmlformats.org/officeDocument/2006/relationships/theme" Target="../theme/theme152.xml"/><Relationship Id="rId2" Type="http://schemas.openxmlformats.org/officeDocument/2006/relationships/image" Target="../media/image7.png"/><Relationship Id="rId3" Type="http://schemas.openxmlformats.org/officeDocument/2006/relationships/slideLayout" Target="../slideLayouts/slideLayout154.xml"/>
</Relationships>
</file>

<file path=ppt/slideMasters/_rels/slideMaster153.xml.rels><?xml version="1.0" encoding="UTF-8"?>
<Relationships xmlns="http://schemas.openxmlformats.org/package/2006/relationships"><Relationship Id="rId1" Type="http://schemas.openxmlformats.org/officeDocument/2006/relationships/theme" Target="../theme/theme153.xml"/><Relationship Id="rId2" Type="http://schemas.openxmlformats.org/officeDocument/2006/relationships/slideLayout" Target="../slideLayouts/slideLayout155.xml"/>
</Relationships>
</file>

<file path=ppt/slideMasters/_rels/slideMaster154.xml.rels><?xml version="1.0" encoding="UTF-8"?>
<Relationships xmlns="http://schemas.openxmlformats.org/package/2006/relationships"><Relationship Id="rId1" Type="http://schemas.openxmlformats.org/officeDocument/2006/relationships/theme" Target="../theme/theme154.xml"/><Relationship Id="rId2" Type="http://schemas.openxmlformats.org/officeDocument/2006/relationships/image" Target="../media/image5.jpeg"/><Relationship Id="rId3" Type="http://schemas.openxmlformats.org/officeDocument/2006/relationships/slideLayout" Target="../slideLayouts/slideLayout156.xml"/>
</Relationships>
</file>

<file path=ppt/slideMasters/_rels/slideMaster155.xml.rels><?xml version="1.0" encoding="UTF-8"?>
<Relationships xmlns="http://schemas.openxmlformats.org/package/2006/relationships"><Relationship Id="rId1" Type="http://schemas.openxmlformats.org/officeDocument/2006/relationships/theme" Target="../theme/theme155.xml"/><Relationship Id="rId2" Type="http://schemas.openxmlformats.org/officeDocument/2006/relationships/slideLayout" Target="../slideLayouts/slideLayout157.xml"/>
</Relationships>
</file>

<file path=ppt/slideMasters/_rels/slideMaster156.xml.rels><?xml version="1.0" encoding="UTF-8"?>
<Relationships xmlns="http://schemas.openxmlformats.org/package/2006/relationships"><Relationship Id="rId1" Type="http://schemas.openxmlformats.org/officeDocument/2006/relationships/theme" Target="../theme/theme156.xml"/><Relationship Id="rId2" Type="http://schemas.openxmlformats.org/officeDocument/2006/relationships/slideLayout" Target="../slideLayouts/slideLayout158.xml"/>
</Relationships>
</file>

<file path=ppt/slideMasters/_rels/slideMaster157.xml.rels><?xml version="1.0" encoding="UTF-8"?>
<Relationships xmlns="http://schemas.openxmlformats.org/package/2006/relationships"><Relationship Id="rId1" Type="http://schemas.openxmlformats.org/officeDocument/2006/relationships/theme" Target="../theme/theme157.xml"/><Relationship Id="rId2" Type="http://schemas.openxmlformats.org/officeDocument/2006/relationships/image" Target="../media/image14.png"/><Relationship Id="rId3" Type="http://schemas.openxmlformats.org/officeDocument/2006/relationships/slideLayout" Target="../slideLayouts/slideLayout159.xml"/>
</Relationships>
</file>

<file path=ppt/slideMasters/_rels/slideMaster158.xml.rels><?xml version="1.0" encoding="UTF-8"?>
<Relationships xmlns="http://schemas.openxmlformats.org/package/2006/relationships"><Relationship Id="rId1" Type="http://schemas.openxmlformats.org/officeDocument/2006/relationships/theme" Target="../theme/theme158.xml"/><Relationship Id="rId2" Type="http://schemas.openxmlformats.org/officeDocument/2006/relationships/image" Target="../media/image5.jpeg"/><Relationship Id="rId3" Type="http://schemas.openxmlformats.org/officeDocument/2006/relationships/slideLayout" Target="../slideLayouts/slideLayout160.xml"/>
</Relationships>
</file>

<file path=ppt/slideMasters/_rels/slideMaster159.xml.rels><?xml version="1.0" encoding="UTF-8"?>
<Relationships xmlns="http://schemas.openxmlformats.org/package/2006/relationships"><Relationship Id="rId1" Type="http://schemas.openxmlformats.org/officeDocument/2006/relationships/theme" Target="../theme/theme159.xml"/><Relationship Id="rId2" Type="http://schemas.openxmlformats.org/officeDocument/2006/relationships/slideLayout" Target="../slideLayouts/slideLayout161.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60.xml.rels><?xml version="1.0" encoding="UTF-8"?>
<Relationships xmlns="http://schemas.openxmlformats.org/package/2006/relationships"><Relationship Id="rId1" Type="http://schemas.openxmlformats.org/officeDocument/2006/relationships/theme" Target="../theme/theme160.xml"/><Relationship Id="rId2" Type="http://schemas.openxmlformats.org/officeDocument/2006/relationships/slideLayout" Target="../slideLayouts/slideLayout162.xml"/>
</Relationships>
</file>

<file path=ppt/slideMasters/_rels/slideMaster161.xml.rels><?xml version="1.0" encoding="UTF-8"?>
<Relationships xmlns="http://schemas.openxmlformats.org/package/2006/relationships"><Relationship Id="rId1" Type="http://schemas.openxmlformats.org/officeDocument/2006/relationships/theme" Target="../theme/theme161.xml"/><Relationship Id="rId2" Type="http://schemas.openxmlformats.org/officeDocument/2006/relationships/slideLayout" Target="../slideLayouts/slideLayout163.xml"/>
</Relationships>
</file>

<file path=ppt/slideMasters/_rels/slideMaster162.xml.rels><?xml version="1.0" encoding="UTF-8"?>
<Relationships xmlns="http://schemas.openxmlformats.org/package/2006/relationships"><Relationship Id="rId1" Type="http://schemas.openxmlformats.org/officeDocument/2006/relationships/theme" Target="../theme/theme162.xml"/><Relationship Id="rId2" Type="http://schemas.openxmlformats.org/officeDocument/2006/relationships/slideLayout" Target="../slideLayouts/slideLayout164.xml"/>
</Relationships>
</file>

<file path=ppt/slideMasters/_rels/slideMaster163.xml.rels><?xml version="1.0" encoding="UTF-8"?>
<Relationships xmlns="http://schemas.openxmlformats.org/package/2006/relationships"><Relationship Id="rId1" Type="http://schemas.openxmlformats.org/officeDocument/2006/relationships/theme" Target="../theme/theme163.xml"/><Relationship Id="rId2" Type="http://schemas.openxmlformats.org/officeDocument/2006/relationships/slideLayout" Target="../slideLayouts/slideLayout165.xml"/>
</Relationships>
</file>

<file path=ppt/slideMasters/_rels/slideMaster164.xml.rels><?xml version="1.0" encoding="UTF-8"?>
<Relationships xmlns="http://schemas.openxmlformats.org/package/2006/relationships"><Relationship Id="rId1" Type="http://schemas.openxmlformats.org/officeDocument/2006/relationships/theme" Target="../theme/theme164.xml"/><Relationship Id="rId2" Type="http://schemas.openxmlformats.org/officeDocument/2006/relationships/slideLayout" Target="../slideLayouts/slideLayout166.xml"/>
</Relationships>
</file>

<file path=ppt/slideMasters/_rels/slideMaster165.xml.rels><?xml version="1.0" encoding="UTF-8"?>
<Relationships xmlns="http://schemas.openxmlformats.org/package/2006/relationships"><Relationship Id="rId1" Type="http://schemas.openxmlformats.org/officeDocument/2006/relationships/theme" Target="../theme/theme165.xml"/><Relationship Id="rId2" Type="http://schemas.openxmlformats.org/officeDocument/2006/relationships/slideLayout" Target="../slideLayouts/slideLayout167.xml"/>
</Relationships>
</file>

<file path=ppt/slideMasters/_rels/slideMaster166.xml.rels><?xml version="1.0" encoding="UTF-8"?>
<Relationships xmlns="http://schemas.openxmlformats.org/package/2006/relationships"><Relationship Id="rId1" Type="http://schemas.openxmlformats.org/officeDocument/2006/relationships/theme" Target="../theme/theme166.xml"/><Relationship Id="rId2" Type="http://schemas.openxmlformats.org/officeDocument/2006/relationships/slideLayout" Target="../slideLayouts/slideLayout168.xml"/>
</Relationships>
</file>

<file path=ppt/slideMasters/_rels/slideMaster167.xml.rels><?xml version="1.0" encoding="UTF-8"?>
<Relationships xmlns="http://schemas.openxmlformats.org/package/2006/relationships"><Relationship Id="rId1" Type="http://schemas.openxmlformats.org/officeDocument/2006/relationships/theme" Target="../theme/theme167.xml"/><Relationship Id="rId2" Type="http://schemas.openxmlformats.org/officeDocument/2006/relationships/slideLayout" Target="../slideLayouts/slideLayout169.xml"/>
</Relationships>
</file>

<file path=ppt/slideMasters/_rels/slideMaster168.xml.rels><?xml version="1.0" encoding="UTF-8"?>
<Relationships xmlns="http://schemas.openxmlformats.org/package/2006/relationships"><Relationship Id="rId1" Type="http://schemas.openxmlformats.org/officeDocument/2006/relationships/theme" Target="../theme/theme168.xml"/><Relationship Id="rId2" Type="http://schemas.openxmlformats.org/officeDocument/2006/relationships/slideLayout" Target="../slideLayouts/slideLayout170.xml"/>
</Relationships>
</file>

<file path=ppt/slideMasters/_rels/slideMaster169.xml.rels><?xml version="1.0" encoding="UTF-8"?>
<Relationships xmlns="http://schemas.openxmlformats.org/package/2006/relationships"><Relationship Id="rId1" Type="http://schemas.openxmlformats.org/officeDocument/2006/relationships/theme" Target="../theme/theme169.xml"/><Relationship Id="rId2" Type="http://schemas.openxmlformats.org/officeDocument/2006/relationships/slideLayout" Target="../slideLayouts/slideLayout171.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70.xml.rels><?xml version="1.0" encoding="UTF-8"?>
<Relationships xmlns="http://schemas.openxmlformats.org/package/2006/relationships"><Relationship Id="rId1" Type="http://schemas.openxmlformats.org/officeDocument/2006/relationships/theme" Target="../theme/theme170.xml"/><Relationship Id="rId2" Type="http://schemas.openxmlformats.org/officeDocument/2006/relationships/slideLayout" Target="../slideLayouts/slideLayout172.xml"/>
</Relationships>
</file>

<file path=ppt/slideMasters/_rels/slideMaster171.xml.rels><?xml version="1.0" encoding="UTF-8"?>
<Relationships xmlns="http://schemas.openxmlformats.org/package/2006/relationships"><Relationship Id="rId1" Type="http://schemas.openxmlformats.org/officeDocument/2006/relationships/theme" Target="../theme/theme171.xml"/><Relationship Id="rId2" Type="http://schemas.openxmlformats.org/officeDocument/2006/relationships/slideLayout" Target="../slideLayouts/slideLayout173.xml"/>
</Relationships>
</file>

<file path=ppt/slideMasters/_rels/slideMaster172.xml.rels><?xml version="1.0" encoding="UTF-8"?>
<Relationships xmlns="http://schemas.openxmlformats.org/package/2006/relationships"><Relationship Id="rId1" Type="http://schemas.openxmlformats.org/officeDocument/2006/relationships/theme" Target="../theme/theme172.xml"/><Relationship Id="rId2" Type="http://schemas.openxmlformats.org/officeDocument/2006/relationships/slideLayout" Target="../slideLayouts/slideLayout174.xml"/>
</Relationships>
</file>

<file path=ppt/slideMasters/_rels/slideMaster173.xml.rels><?xml version="1.0" encoding="UTF-8"?>
<Relationships xmlns="http://schemas.openxmlformats.org/package/2006/relationships"><Relationship Id="rId1" Type="http://schemas.openxmlformats.org/officeDocument/2006/relationships/theme" Target="../theme/theme173.xml"/><Relationship Id="rId2" Type="http://schemas.openxmlformats.org/officeDocument/2006/relationships/slideLayout" Target="../slideLayouts/slideLayout175.xml"/>
</Relationships>
</file>

<file path=ppt/slideMasters/_rels/slideMaster174.xml.rels><?xml version="1.0" encoding="UTF-8"?>
<Relationships xmlns="http://schemas.openxmlformats.org/package/2006/relationships"><Relationship Id="rId1" Type="http://schemas.openxmlformats.org/officeDocument/2006/relationships/theme" Target="../theme/theme174.xml"/><Relationship Id="rId2" Type="http://schemas.openxmlformats.org/officeDocument/2006/relationships/slideLayout" Target="../slideLayouts/slideLayout176.xml"/>
</Relationships>
</file>

<file path=ppt/slideMasters/_rels/slideMaster175.xml.rels><?xml version="1.0" encoding="UTF-8"?>
<Relationships xmlns="http://schemas.openxmlformats.org/package/2006/relationships"><Relationship Id="rId1" Type="http://schemas.openxmlformats.org/officeDocument/2006/relationships/theme" Target="../theme/theme175.xml"/><Relationship Id="rId2" Type="http://schemas.openxmlformats.org/officeDocument/2006/relationships/slideLayout" Target="../slideLayouts/slideLayout177.xml"/>
</Relationships>
</file>

<file path=ppt/slideMasters/_rels/slideMaster176.xml.rels><?xml version="1.0" encoding="UTF-8"?>
<Relationships xmlns="http://schemas.openxmlformats.org/package/2006/relationships"><Relationship Id="rId1" Type="http://schemas.openxmlformats.org/officeDocument/2006/relationships/theme" Target="../theme/theme176.xml"/><Relationship Id="rId2" Type="http://schemas.openxmlformats.org/officeDocument/2006/relationships/slideLayout" Target="../slideLayouts/slideLayout178.xml"/>
</Relationships>
</file>

<file path=ppt/slideMasters/_rels/slideMaster177.xml.rels><?xml version="1.0" encoding="UTF-8"?>
<Relationships xmlns="http://schemas.openxmlformats.org/package/2006/relationships"><Relationship Id="rId1" Type="http://schemas.openxmlformats.org/officeDocument/2006/relationships/theme" Target="../theme/theme177.xml"/><Relationship Id="rId2" Type="http://schemas.openxmlformats.org/officeDocument/2006/relationships/slideLayout" Target="../slideLayouts/slideLayout179.xml"/>
</Relationships>
</file>

<file path=ppt/slideMasters/_rels/slideMaster178.xml.rels><?xml version="1.0" encoding="UTF-8"?>
<Relationships xmlns="http://schemas.openxmlformats.org/package/2006/relationships"><Relationship Id="rId1" Type="http://schemas.openxmlformats.org/officeDocument/2006/relationships/theme" Target="../theme/theme178.xml"/><Relationship Id="rId2" Type="http://schemas.openxmlformats.org/officeDocument/2006/relationships/slideLayout" Target="../slideLayouts/slideLayout180.xml"/>
</Relationships>
</file>

<file path=ppt/slideMasters/_rels/slideMaster179.xml.rels><?xml version="1.0" encoding="UTF-8"?>
<Relationships xmlns="http://schemas.openxmlformats.org/package/2006/relationships"><Relationship Id="rId1" Type="http://schemas.openxmlformats.org/officeDocument/2006/relationships/theme" Target="../theme/theme179.xml"/><Relationship Id="rId2" Type="http://schemas.openxmlformats.org/officeDocument/2006/relationships/slideLayout" Target="../slideLayouts/slideLayout181.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80.xml.rels><?xml version="1.0" encoding="UTF-8"?>
<Relationships xmlns="http://schemas.openxmlformats.org/package/2006/relationships"><Relationship Id="rId1" Type="http://schemas.openxmlformats.org/officeDocument/2006/relationships/theme" Target="../theme/theme180.xml"/><Relationship Id="rId2" Type="http://schemas.openxmlformats.org/officeDocument/2006/relationships/slideLayout" Target="../slideLayouts/slideLayout182.xml"/>
</Relationships>
</file>

<file path=ppt/slideMasters/_rels/slideMaster181.xml.rels><?xml version="1.0" encoding="UTF-8"?>
<Relationships xmlns="http://schemas.openxmlformats.org/package/2006/relationships"><Relationship Id="rId1" Type="http://schemas.openxmlformats.org/officeDocument/2006/relationships/theme" Target="../theme/theme181.xml"/><Relationship Id="rId2" Type="http://schemas.openxmlformats.org/officeDocument/2006/relationships/slideLayout" Target="../slideLayouts/slideLayout183.xml"/>
</Relationships>
</file>

<file path=ppt/slideMasters/_rels/slideMaster182.xml.rels><?xml version="1.0" encoding="UTF-8"?>
<Relationships xmlns="http://schemas.openxmlformats.org/package/2006/relationships"><Relationship Id="rId1" Type="http://schemas.openxmlformats.org/officeDocument/2006/relationships/theme" Target="../theme/theme182.xml"/><Relationship Id="rId2" Type="http://schemas.openxmlformats.org/officeDocument/2006/relationships/slideLayout" Target="../slideLayouts/slideLayout184.xml"/>
</Relationships>
</file>

<file path=ppt/slideMasters/_rels/slideMaster183.xml.rels><?xml version="1.0" encoding="UTF-8"?>
<Relationships xmlns="http://schemas.openxmlformats.org/package/2006/relationships"><Relationship Id="rId1" Type="http://schemas.openxmlformats.org/officeDocument/2006/relationships/theme" Target="../theme/theme183.xml"/><Relationship Id="rId2" Type="http://schemas.openxmlformats.org/officeDocument/2006/relationships/slideLayout" Target="../slideLayouts/slideLayout185.xml"/>
</Relationships>
</file>

<file path=ppt/slideMasters/_rels/slideMaster184.xml.rels><?xml version="1.0" encoding="UTF-8"?>
<Relationships xmlns="http://schemas.openxmlformats.org/package/2006/relationships"><Relationship Id="rId1" Type="http://schemas.openxmlformats.org/officeDocument/2006/relationships/theme" Target="../theme/theme184.xml"/><Relationship Id="rId2" Type="http://schemas.openxmlformats.org/officeDocument/2006/relationships/slideLayout" Target="../slideLayouts/slideLayout186.xml"/>
</Relationships>
</file>

<file path=ppt/slideMasters/_rels/slideMaster185.xml.rels><?xml version="1.0" encoding="UTF-8"?>
<Relationships xmlns="http://schemas.openxmlformats.org/package/2006/relationships"><Relationship Id="rId1" Type="http://schemas.openxmlformats.org/officeDocument/2006/relationships/theme" Target="../theme/theme185.xml"/><Relationship Id="rId2" Type="http://schemas.openxmlformats.org/officeDocument/2006/relationships/slideLayout" Target="../slideLayouts/slideLayout187.xml"/>
</Relationships>
</file>

<file path=ppt/slideMasters/_rels/slideMaster186.xml.rels><?xml version="1.0" encoding="UTF-8"?>
<Relationships xmlns="http://schemas.openxmlformats.org/package/2006/relationships"><Relationship Id="rId1" Type="http://schemas.openxmlformats.org/officeDocument/2006/relationships/theme" Target="../theme/theme186.xml"/><Relationship Id="rId2" Type="http://schemas.openxmlformats.org/officeDocument/2006/relationships/image" Target="../media/image2.jpeg"/><Relationship Id="rId3" Type="http://schemas.openxmlformats.org/officeDocument/2006/relationships/slideLayout" Target="../slideLayouts/slideLayout188.xml"/>
</Relationships>
</file>

<file path=ppt/slideMasters/_rels/slideMaster187.xml.rels><?xml version="1.0" encoding="UTF-8"?>
<Relationships xmlns="http://schemas.openxmlformats.org/package/2006/relationships"><Relationship Id="rId1" Type="http://schemas.openxmlformats.org/officeDocument/2006/relationships/theme" Target="../theme/theme187.xml"/><Relationship Id="rId2" Type="http://schemas.openxmlformats.org/officeDocument/2006/relationships/slideLayout" Target="../slideLayouts/slideLayout189.xml"/>
</Relationships>
</file>

<file path=ppt/slideMasters/_rels/slideMaster188.xml.rels><?xml version="1.0" encoding="UTF-8"?>
<Relationships xmlns="http://schemas.openxmlformats.org/package/2006/relationships"><Relationship Id="rId1" Type="http://schemas.openxmlformats.org/officeDocument/2006/relationships/theme" Target="../theme/theme188.xml"/><Relationship Id="rId2" Type="http://schemas.openxmlformats.org/officeDocument/2006/relationships/slideLayout" Target="../slideLayouts/slideLayout190.xml"/>
</Relationships>
</file>

<file path=ppt/slideMasters/_rels/slideMaster189.xml.rels><?xml version="1.0" encoding="UTF-8"?>
<Relationships xmlns="http://schemas.openxmlformats.org/package/2006/relationships"><Relationship Id="rId1" Type="http://schemas.openxmlformats.org/officeDocument/2006/relationships/theme" Target="../theme/theme189.xml"/><Relationship Id="rId2" Type="http://schemas.openxmlformats.org/officeDocument/2006/relationships/slideLayout" Target="../slideLayouts/slideLayout191.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190.xml.rels><?xml version="1.0" encoding="UTF-8"?>
<Relationships xmlns="http://schemas.openxmlformats.org/package/2006/relationships"><Relationship Id="rId1" Type="http://schemas.openxmlformats.org/officeDocument/2006/relationships/theme" Target="../theme/theme190.xml"/><Relationship Id="rId2" Type="http://schemas.openxmlformats.org/officeDocument/2006/relationships/slideLayout" Target="../slideLayouts/slideLayout192.xml"/>
</Relationships>
</file>

<file path=ppt/slideMasters/_rels/slideMaster191.xml.rels><?xml version="1.0" encoding="UTF-8"?>
<Relationships xmlns="http://schemas.openxmlformats.org/package/2006/relationships"><Relationship Id="rId1" Type="http://schemas.openxmlformats.org/officeDocument/2006/relationships/theme" Target="../theme/theme191.xml"/><Relationship Id="rId2" Type="http://schemas.openxmlformats.org/officeDocument/2006/relationships/slideLayout" Target="../slideLayouts/slideLayout193.xml"/>
</Relationships>
</file>

<file path=ppt/slideMasters/_rels/slideMaster192.xml.rels><?xml version="1.0" encoding="UTF-8"?>
<Relationships xmlns="http://schemas.openxmlformats.org/package/2006/relationships"><Relationship Id="rId1" Type="http://schemas.openxmlformats.org/officeDocument/2006/relationships/theme" Target="../theme/theme192.xml"/><Relationship Id="rId2" Type="http://schemas.openxmlformats.org/officeDocument/2006/relationships/slideLayout" Target="../slideLayouts/slideLayout194.xml"/>
</Relationships>
</file>

<file path=ppt/slideMasters/_rels/slideMaster193.xml.rels><?xml version="1.0" encoding="UTF-8"?>
<Relationships xmlns="http://schemas.openxmlformats.org/package/2006/relationships"><Relationship Id="rId1" Type="http://schemas.openxmlformats.org/officeDocument/2006/relationships/theme" Target="../theme/theme193.xml"/><Relationship Id="rId2" Type="http://schemas.openxmlformats.org/officeDocument/2006/relationships/slideLayout" Target="../slideLayouts/slideLayout195.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image" Target="../media/image1.png"/><Relationship Id="rId3"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image" Target="../media/image2.jpeg"/><Relationship Id="rId3"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image" Target="../media/image2.jpeg"/><Relationship Id="rId3"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image" Target="../media/image3.jpeg"/><Relationship Id="rId3"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image" Target="../media/image4.png"/><Relationship Id="rId3"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image" Target="../media/image5.jpeg"/><Relationship Id="rId3"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image" Target="../media/image6.jpeg"/><Relationship Id="rId3"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image" Target="../media/image7.png"/><Relationship Id="rId3"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5.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6.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7.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image" Target="../media/image8.png"/><Relationship Id="rId3" Type="http://schemas.openxmlformats.org/officeDocument/2006/relationships/slideLayout" Target="../slideLayouts/slideLayout48.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9.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50.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image" Target="../media/image2.jpeg"/><Relationship Id="rId3" Type="http://schemas.openxmlformats.org/officeDocument/2006/relationships/slideLayout" Target="../slideLayouts/slideLayout51.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50.xml.rels><?xml version="1.0" encoding="UTF-8"?>
<Relationships xmlns="http://schemas.openxmlformats.org/package/2006/relationships"><Relationship Id="rId1" Type="http://schemas.openxmlformats.org/officeDocument/2006/relationships/theme" Target="../theme/theme50.xml"/><Relationship Id="rId2" Type="http://schemas.openxmlformats.org/officeDocument/2006/relationships/image" Target="../media/image5.jpeg"/><Relationship Id="rId3" Type="http://schemas.openxmlformats.org/officeDocument/2006/relationships/slideLayout" Target="../slideLayouts/slideLayout52.xml"/>
</Relationships>
</file>

<file path=ppt/slideMasters/_rels/slideMaster51.xml.rels><?xml version="1.0" encoding="UTF-8"?>
<Relationships xmlns="http://schemas.openxmlformats.org/package/2006/relationships"><Relationship Id="rId1" Type="http://schemas.openxmlformats.org/officeDocument/2006/relationships/theme" Target="../theme/theme51.xml"/><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53.xml"/>
</Relationships>
</file>

<file path=ppt/slideMasters/_rels/slideMaster52.xml.rels><?xml version="1.0" encoding="UTF-8"?>
<Relationships xmlns="http://schemas.openxmlformats.org/package/2006/relationships"><Relationship Id="rId1" Type="http://schemas.openxmlformats.org/officeDocument/2006/relationships/theme" Target="../theme/theme52.xml"/><Relationship Id="rId2" Type="http://schemas.openxmlformats.org/officeDocument/2006/relationships/slideLayout" Target="../slideLayouts/slideLayout54.xml"/>
</Relationships>
</file>

<file path=ppt/slideMasters/_rels/slideMaster53.xml.rels><?xml version="1.0" encoding="UTF-8"?>
<Relationships xmlns="http://schemas.openxmlformats.org/package/2006/relationships"><Relationship Id="rId1" Type="http://schemas.openxmlformats.org/officeDocument/2006/relationships/theme" Target="../theme/theme53.xml"/><Relationship Id="rId2" Type="http://schemas.openxmlformats.org/officeDocument/2006/relationships/image" Target="../media/image3.jpeg"/><Relationship Id="rId3" Type="http://schemas.openxmlformats.org/officeDocument/2006/relationships/slideLayout" Target="../slideLayouts/slideLayout55.xml"/>
</Relationships>
</file>

<file path=ppt/slideMasters/_rels/slideMaster54.xml.rels><?xml version="1.0" encoding="UTF-8"?>
<Relationships xmlns="http://schemas.openxmlformats.org/package/2006/relationships"><Relationship Id="rId1" Type="http://schemas.openxmlformats.org/officeDocument/2006/relationships/theme" Target="../theme/theme54.xml"/><Relationship Id="rId2" Type="http://schemas.openxmlformats.org/officeDocument/2006/relationships/slideLayout" Target="../slideLayouts/slideLayout56.xml"/>
</Relationships>
</file>

<file path=ppt/slideMasters/_rels/slideMaster55.xml.rels><?xml version="1.0" encoding="UTF-8"?>
<Relationships xmlns="http://schemas.openxmlformats.org/package/2006/relationships"><Relationship Id="rId1" Type="http://schemas.openxmlformats.org/officeDocument/2006/relationships/theme" Target="../theme/theme55.xml"/><Relationship Id="rId2" Type="http://schemas.openxmlformats.org/officeDocument/2006/relationships/image" Target="../media/image12.jpeg"/><Relationship Id="rId3" Type="http://schemas.openxmlformats.org/officeDocument/2006/relationships/slideLayout" Target="../slideLayouts/slideLayout57.xml"/>
</Relationships>
</file>

<file path=ppt/slideMasters/_rels/slideMaster56.xml.rels><?xml version="1.0" encoding="UTF-8"?>
<Relationships xmlns="http://schemas.openxmlformats.org/package/2006/relationships"><Relationship Id="rId1" Type="http://schemas.openxmlformats.org/officeDocument/2006/relationships/theme" Target="../theme/theme56.xml"/><Relationship Id="rId2" Type="http://schemas.openxmlformats.org/officeDocument/2006/relationships/image" Target="../media/image13.png"/><Relationship Id="rId3" Type="http://schemas.openxmlformats.org/officeDocument/2006/relationships/slideLayout" Target="../slideLayouts/slideLayout58.xml"/>
</Relationships>
</file>

<file path=ppt/slideMasters/_rels/slideMaster57.xml.rels><?xml version="1.0" encoding="UTF-8"?>
<Relationships xmlns="http://schemas.openxmlformats.org/package/2006/relationships"><Relationship Id="rId1" Type="http://schemas.openxmlformats.org/officeDocument/2006/relationships/theme" Target="../theme/theme57.xml"/><Relationship Id="rId2" Type="http://schemas.openxmlformats.org/officeDocument/2006/relationships/image" Target="../media/image7.png"/><Relationship Id="rId3" Type="http://schemas.openxmlformats.org/officeDocument/2006/relationships/slideLayout" Target="../slideLayouts/slideLayout59.xml"/>
</Relationships>
</file>

<file path=ppt/slideMasters/_rels/slideMaster58.xml.rels><?xml version="1.0" encoding="UTF-8"?>
<Relationships xmlns="http://schemas.openxmlformats.org/package/2006/relationships"><Relationship Id="rId1" Type="http://schemas.openxmlformats.org/officeDocument/2006/relationships/theme" Target="../theme/theme58.xml"/><Relationship Id="rId2" Type="http://schemas.openxmlformats.org/officeDocument/2006/relationships/slideLayout" Target="../slideLayouts/slideLayout60.xml"/>
</Relationships>
</file>

<file path=ppt/slideMasters/_rels/slideMaster59.xml.rels><?xml version="1.0" encoding="UTF-8"?>
<Relationships xmlns="http://schemas.openxmlformats.org/package/2006/relationships"><Relationship Id="rId1" Type="http://schemas.openxmlformats.org/officeDocument/2006/relationships/theme" Target="../theme/theme59.xml"/><Relationship Id="rId2" Type="http://schemas.openxmlformats.org/officeDocument/2006/relationships/slideLayout" Target="../slideLayouts/slideLayout61.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60.xml.rels><?xml version="1.0" encoding="UTF-8"?>
<Relationships xmlns="http://schemas.openxmlformats.org/package/2006/relationships"><Relationship Id="rId1" Type="http://schemas.openxmlformats.org/officeDocument/2006/relationships/theme" Target="../theme/theme60.xml"/><Relationship Id="rId2" Type="http://schemas.openxmlformats.org/officeDocument/2006/relationships/image" Target="../media/image5.jpeg"/><Relationship Id="rId3" Type="http://schemas.openxmlformats.org/officeDocument/2006/relationships/slideLayout" Target="../slideLayouts/slideLayout62.xml"/>
</Relationships>
</file>

<file path=ppt/slideMasters/_rels/slideMaster61.xml.rels><?xml version="1.0" encoding="UTF-8"?>
<Relationships xmlns="http://schemas.openxmlformats.org/package/2006/relationships"><Relationship Id="rId1" Type="http://schemas.openxmlformats.org/officeDocument/2006/relationships/theme" Target="../theme/theme61.xml"/><Relationship Id="rId2" Type="http://schemas.openxmlformats.org/officeDocument/2006/relationships/slideLayout" Target="../slideLayouts/slideLayout63.xml"/>
</Relationships>
</file>

<file path=ppt/slideMasters/_rels/slideMaster62.xml.rels><?xml version="1.0" encoding="UTF-8"?>
<Relationships xmlns="http://schemas.openxmlformats.org/package/2006/relationships"><Relationship Id="rId1" Type="http://schemas.openxmlformats.org/officeDocument/2006/relationships/theme" Target="../theme/theme62.xml"/><Relationship Id="rId2" Type="http://schemas.openxmlformats.org/officeDocument/2006/relationships/slideLayout" Target="../slideLayouts/slideLayout64.xml"/>
</Relationships>
</file>

<file path=ppt/slideMasters/_rels/slideMaster63.xml.rels><?xml version="1.0" encoding="UTF-8"?>
<Relationships xmlns="http://schemas.openxmlformats.org/package/2006/relationships"><Relationship Id="rId1" Type="http://schemas.openxmlformats.org/officeDocument/2006/relationships/theme" Target="../theme/theme63.xml"/><Relationship Id="rId2" Type="http://schemas.openxmlformats.org/officeDocument/2006/relationships/image" Target="../media/image14.png"/><Relationship Id="rId3" Type="http://schemas.openxmlformats.org/officeDocument/2006/relationships/slideLayout" Target="../slideLayouts/slideLayout65.xml"/>
</Relationships>
</file>

<file path=ppt/slideMasters/_rels/slideMaster64.xml.rels><?xml version="1.0" encoding="UTF-8"?>
<Relationships xmlns="http://schemas.openxmlformats.org/package/2006/relationships"><Relationship Id="rId1" Type="http://schemas.openxmlformats.org/officeDocument/2006/relationships/theme" Target="../theme/theme64.xml"/><Relationship Id="rId2" Type="http://schemas.openxmlformats.org/officeDocument/2006/relationships/image" Target="../media/image5.jpeg"/><Relationship Id="rId3" Type="http://schemas.openxmlformats.org/officeDocument/2006/relationships/slideLayout" Target="../slideLayouts/slideLayout66.xml"/>
</Relationships>
</file>

<file path=ppt/slideMasters/_rels/slideMaster65.xml.rels><?xml version="1.0" encoding="UTF-8"?>
<Relationships xmlns="http://schemas.openxmlformats.org/package/2006/relationships"><Relationship Id="rId1" Type="http://schemas.openxmlformats.org/officeDocument/2006/relationships/theme" Target="../theme/theme65.xml"/><Relationship Id="rId2" Type="http://schemas.openxmlformats.org/officeDocument/2006/relationships/slideLayout" Target="../slideLayouts/slideLayout67.xml"/>
</Relationships>
</file>

<file path=ppt/slideMasters/_rels/slideMaster66.xml.rels><?xml version="1.0" encoding="UTF-8"?>
<Relationships xmlns="http://schemas.openxmlformats.org/package/2006/relationships"><Relationship Id="rId1" Type="http://schemas.openxmlformats.org/officeDocument/2006/relationships/theme" Target="../theme/theme66.xml"/><Relationship Id="rId2" Type="http://schemas.openxmlformats.org/officeDocument/2006/relationships/slideLayout" Target="../slideLayouts/slideLayout68.xml"/>
</Relationships>
</file>

<file path=ppt/slideMasters/_rels/slideMaster67.xml.rels><?xml version="1.0" encoding="UTF-8"?>
<Relationships xmlns="http://schemas.openxmlformats.org/package/2006/relationships"><Relationship Id="rId1" Type="http://schemas.openxmlformats.org/officeDocument/2006/relationships/theme" Target="../theme/theme67.xml"/><Relationship Id="rId2" Type="http://schemas.openxmlformats.org/officeDocument/2006/relationships/slideLayout" Target="../slideLayouts/slideLayout69.xml"/>
</Relationships>
</file>

<file path=ppt/slideMasters/_rels/slideMaster68.xml.rels><?xml version="1.0" encoding="UTF-8"?>
<Relationships xmlns="http://schemas.openxmlformats.org/package/2006/relationships"><Relationship Id="rId1" Type="http://schemas.openxmlformats.org/officeDocument/2006/relationships/theme" Target="../theme/theme68.xml"/><Relationship Id="rId2" Type="http://schemas.openxmlformats.org/officeDocument/2006/relationships/slideLayout" Target="../slideLayouts/slideLayout70.xml"/>
</Relationships>
</file>

<file path=ppt/slideMasters/_rels/slideMaster69.xml.rels><?xml version="1.0" encoding="UTF-8"?>
<Relationships xmlns="http://schemas.openxmlformats.org/package/2006/relationships"><Relationship Id="rId1" Type="http://schemas.openxmlformats.org/officeDocument/2006/relationships/theme" Target="../theme/theme69.xml"/><Relationship Id="rId2" Type="http://schemas.openxmlformats.org/officeDocument/2006/relationships/slideLayout" Target="../slideLayouts/slideLayout71.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70.xml.rels><?xml version="1.0" encoding="UTF-8"?>
<Relationships xmlns="http://schemas.openxmlformats.org/package/2006/relationships"><Relationship Id="rId1" Type="http://schemas.openxmlformats.org/officeDocument/2006/relationships/theme" Target="../theme/theme70.xml"/><Relationship Id="rId2" Type="http://schemas.openxmlformats.org/officeDocument/2006/relationships/slideLayout" Target="../slideLayouts/slideLayout72.xml"/>
</Relationships>
</file>

<file path=ppt/slideMasters/_rels/slideMaster71.xml.rels><?xml version="1.0" encoding="UTF-8"?>
<Relationships xmlns="http://schemas.openxmlformats.org/package/2006/relationships"><Relationship Id="rId1" Type="http://schemas.openxmlformats.org/officeDocument/2006/relationships/theme" Target="../theme/theme71.xml"/><Relationship Id="rId2" Type="http://schemas.openxmlformats.org/officeDocument/2006/relationships/slideLayout" Target="../slideLayouts/slideLayout73.xml"/>
</Relationships>
</file>

<file path=ppt/slideMasters/_rels/slideMaster72.xml.rels><?xml version="1.0" encoding="UTF-8"?>
<Relationships xmlns="http://schemas.openxmlformats.org/package/2006/relationships"><Relationship Id="rId1" Type="http://schemas.openxmlformats.org/officeDocument/2006/relationships/theme" Target="../theme/theme72.xml"/><Relationship Id="rId2" Type="http://schemas.openxmlformats.org/officeDocument/2006/relationships/slideLayout" Target="../slideLayouts/slideLayout74.xml"/>
</Relationships>
</file>

<file path=ppt/slideMasters/_rels/slideMaster73.xml.rels><?xml version="1.0" encoding="UTF-8"?>
<Relationships xmlns="http://schemas.openxmlformats.org/package/2006/relationships"><Relationship Id="rId1" Type="http://schemas.openxmlformats.org/officeDocument/2006/relationships/theme" Target="../theme/theme73.xml"/><Relationship Id="rId2" Type="http://schemas.openxmlformats.org/officeDocument/2006/relationships/slideLayout" Target="../slideLayouts/slideLayout75.xml"/>
</Relationships>
</file>

<file path=ppt/slideMasters/_rels/slideMaster74.xml.rels><?xml version="1.0" encoding="UTF-8"?>
<Relationships xmlns="http://schemas.openxmlformats.org/package/2006/relationships"><Relationship Id="rId1" Type="http://schemas.openxmlformats.org/officeDocument/2006/relationships/theme" Target="../theme/theme74.xml"/><Relationship Id="rId2" Type="http://schemas.openxmlformats.org/officeDocument/2006/relationships/slideLayout" Target="../slideLayouts/slideLayout76.xml"/>
</Relationships>
</file>

<file path=ppt/slideMasters/_rels/slideMaster75.xml.rels><?xml version="1.0" encoding="UTF-8"?>
<Relationships xmlns="http://schemas.openxmlformats.org/package/2006/relationships"><Relationship Id="rId1" Type="http://schemas.openxmlformats.org/officeDocument/2006/relationships/theme" Target="../theme/theme75.xml"/><Relationship Id="rId2" Type="http://schemas.openxmlformats.org/officeDocument/2006/relationships/slideLayout" Target="../slideLayouts/slideLayout77.xml"/>
</Relationships>
</file>

<file path=ppt/slideMasters/_rels/slideMaster76.xml.rels><?xml version="1.0" encoding="UTF-8"?>
<Relationships xmlns="http://schemas.openxmlformats.org/package/2006/relationships"><Relationship Id="rId1" Type="http://schemas.openxmlformats.org/officeDocument/2006/relationships/theme" Target="../theme/theme76.xml"/><Relationship Id="rId2" Type="http://schemas.openxmlformats.org/officeDocument/2006/relationships/slideLayout" Target="../slideLayouts/slideLayout78.xml"/>
</Relationships>
</file>

<file path=ppt/slideMasters/_rels/slideMaster77.xml.rels><?xml version="1.0" encoding="UTF-8"?>
<Relationships xmlns="http://schemas.openxmlformats.org/package/2006/relationships"><Relationship Id="rId1" Type="http://schemas.openxmlformats.org/officeDocument/2006/relationships/theme" Target="../theme/theme77.xml"/><Relationship Id="rId2" Type="http://schemas.openxmlformats.org/officeDocument/2006/relationships/slideLayout" Target="../slideLayouts/slideLayout79.xml"/>
</Relationships>
</file>

<file path=ppt/slideMasters/_rels/slideMaster78.xml.rels><?xml version="1.0" encoding="UTF-8"?>
<Relationships xmlns="http://schemas.openxmlformats.org/package/2006/relationships"><Relationship Id="rId1" Type="http://schemas.openxmlformats.org/officeDocument/2006/relationships/theme" Target="../theme/theme78.xml"/><Relationship Id="rId2" Type="http://schemas.openxmlformats.org/officeDocument/2006/relationships/slideLayout" Target="../slideLayouts/slideLayout80.xml"/>
</Relationships>
</file>

<file path=ppt/slideMasters/_rels/slideMaster79.xml.rels><?xml version="1.0" encoding="UTF-8"?>
<Relationships xmlns="http://schemas.openxmlformats.org/package/2006/relationships"><Relationship Id="rId1" Type="http://schemas.openxmlformats.org/officeDocument/2006/relationships/theme" Target="../theme/theme79.xml"/><Relationship Id="rId2" Type="http://schemas.openxmlformats.org/officeDocument/2006/relationships/slideLayout" Target="../slideLayouts/slideLayout81.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80.xml.rels><?xml version="1.0" encoding="UTF-8"?>
<Relationships xmlns="http://schemas.openxmlformats.org/package/2006/relationships"><Relationship Id="rId1" Type="http://schemas.openxmlformats.org/officeDocument/2006/relationships/theme" Target="../theme/theme80.xml"/><Relationship Id="rId2" Type="http://schemas.openxmlformats.org/officeDocument/2006/relationships/slideLayout" Target="../slideLayouts/slideLayout82.xml"/>
</Relationships>
</file>

<file path=ppt/slideMasters/_rels/slideMaster81.xml.rels><?xml version="1.0" encoding="UTF-8"?>
<Relationships xmlns="http://schemas.openxmlformats.org/package/2006/relationships"><Relationship Id="rId1" Type="http://schemas.openxmlformats.org/officeDocument/2006/relationships/theme" Target="../theme/theme81.xml"/><Relationship Id="rId2" Type="http://schemas.openxmlformats.org/officeDocument/2006/relationships/image" Target="../media/image1.png"/><Relationship Id="rId3" Type="http://schemas.openxmlformats.org/officeDocument/2006/relationships/slideLayout" Target="../slideLayouts/slideLayout83.xml"/>
</Relationships>
</file>

<file path=ppt/slideMasters/_rels/slideMaster82.xml.rels><?xml version="1.0" encoding="UTF-8"?>
<Relationships xmlns="http://schemas.openxmlformats.org/package/2006/relationships"><Relationship Id="rId1" Type="http://schemas.openxmlformats.org/officeDocument/2006/relationships/theme" Target="../theme/theme82.xml"/><Relationship Id="rId2" Type="http://schemas.openxmlformats.org/officeDocument/2006/relationships/slideLayout" Target="../slideLayouts/slideLayout84.xml"/>
</Relationships>
</file>

<file path=ppt/slideMasters/_rels/slideMaster83.xml.rels><?xml version="1.0" encoding="UTF-8"?>
<Relationships xmlns="http://schemas.openxmlformats.org/package/2006/relationships"><Relationship Id="rId1" Type="http://schemas.openxmlformats.org/officeDocument/2006/relationships/theme" Target="../theme/theme83.xml"/><Relationship Id="rId2" Type="http://schemas.openxmlformats.org/officeDocument/2006/relationships/slideLayout" Target="../slideLayouts/slideLayout85.xml"/>
</Relationships>
</file>

<file path=ppt/slideMasters/_rels/slideMaster84.xml.rels><?xml version="1.0" encoding="UTF-8"?>
<Relationships xmlns="http://schemas.openxmlformats.org/package/2006/relationships"><Relationship Id="rId1" Type="http://schemas.openxmlformats.org/officeDocument/2006/relationships/theme" Target="../theme/theme84.xml"/><Relationship Id="rId2" Type="http://schemas.openxmlformats.org/officeDocument/2006/relationships/image" Target="../media/image4.png"/><Relationship Id="rId3" Type="http://schemas.openxmlformats.org/officeDocument/2006/relationships/slideLayout" Target="../slideLayouts/slideLayout86.xml"/>
</Relationships>
</file>

<file path=ppt/slideMasters/_rels/slideMaster85.xml.rels><?xml version="1.0" encoding="UTF-8"?>
<Relationships xmlns="http://schemas.openxmlformats.org/package/2006/relationships"><Relationship Id="rId1" Type="http://schemas.openxmlformats.org/officeDocument/2006/relationships/theme" Target="../theme/theme85.xml"/><Relationship Id="rId2" Type="http://schemas.openxmlformats.org/officeDocument/2006/relationships/image" Target="../media/image2.jpeg"/><Relationship Id="rId3" Type="http://schemas.openxmlformats.org/officeDocument/2006/relationships/slideLayout" Target="../slideLayouts/slideLayout87.xml"/>
</Relationships>
</file>

<file path=ppt/slideMasters/_rels/slideMaster86.xml.rels><?xml version="1.0" encoding="UTF-8"?>
<Relationships xmlns="http://schemas.openxmlformats.org/package/2006/relationships"><Relationship Id="rId1" Type="http://schemas.openxmlformats.org/officeDocument/2006/relationships/theme" Target="../theme/theme86.xml"/><Relationship Id="rId2" Type="http://schemas.openxmlformats.org/officeDocument/2006/relationships/image" Target="../media/image2.jpeg"/><Relationship Id="rId3" Type="http://schemas.openxmlformats.org/officeDocument/2006/relationships/slideLayout" Target="../slideLayouts/slideLayout88.xml"/>
</Relationships>
</file>

<file path=ppt/slideMasters/_rels/slideMaster87.xml.rels><?xml version="1.0" encoding="UTF-8"?>
<Relationships xmlns="http://schemas.openxmlformats.org/package/2006/relationships"><Relationship Id="rId1" Type="http://schemas.openxmlformats.org/officeDocument/2006/relationships/theme" Target="../theme/theme87.xml"/><Relationship Id="rId2" Type="http://schemas.openxmlformats.org/officeDocument/2006/relationships/slideLayout" Target="../slideLayouts/slideLayout89.xml"/>
</Relationships>
</file>

<file path=ppt/slideMasters/_rels/slideMaster88.xml.rels><?xml version="1.0" encoding="UTF-8"?>
<Relationships xmlns="http://schemas.openxmlformats.org/package/2006/relationships"><Relationship Id="rId1" Type="http://schemas.openxmlformats.org/officeDocument/2006/relationships/theme" Target="../theme/theme88.xml"/><Relationship Id="rId2" Type="http://schemas.openxmlformats.org/officeDocument/2006/relationships/image" Target="../media/image3.jpeg"/><Relationship Id="rId3" Type="http://schemas.openxmlformats.org/officeDocument/2006/relationships/slideLayout" Target="../slideLayouts/slideLayout90.xml"/>
</Relationships>
</file>

<file path=ppt/slideMasters/_rels/slideMaster89.xml.rels><?xml version="1.0" encoding="UTF-8"?>
<Relationships xmlns="http://schemas.openxmlformats.org/package/2006/relationships"><Relationship Id="rId1" Type="http://schemas.openxmlformats.org/officeDocument/2006/relationships/theme" Target="../theme/theme89.xml"/><Relationship Id="rId2" Type="http://schemas.openxmlformats.org/officeDocument/2006/relationships/image" Target="../media/image4.png"/><Relationship Id="rId3" Type="http://schemas.openxmlformats.org/officeDocument/2006/relationships/slideLayout" Target="../slideLayouts/slideLayout91.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_rels/slideMaster90.xml.rels><?xml version="1.0" encoding="UTF-8"?>
<Relationships xmlns="http://schemas.openxmlformats.org/package/2006/relationships"><Relationship Id="rId1" Type="http://schemas.openxmlformats.org/officeDocument/2006/relationships/theme" Target="../theme/theme90.xml"/><Relationship Id="rId2" Type="http://schemas.openxmlformats.org/officeDocument/2006/relationships/image" Target="../media/image5.jpeg"/><Relationship Id="rId3" Type="http://schemas.openxmlformats.org/officeDocument/2006/relationships/slideLayout" Target="../slideLayouts/slideLayout92.xml"/>
</Relationships>
</file>

<file path=ppt/slideMasters/_rels/slideMaster91.xml.rels><?xml version="1.0" encoding="UTF-8"?>
<Relationships xmlns="http://schemas.openxmlformats.org/package/2006/relationships"><Relationship Id="rId1" Type="http://schemas.openxmlformats.org/officeDocument/2006/relationships/theme" Target="../theme/theme91.xml"/><Relationship Id="rId2" Type="http://schemas.openxmlformats.org/officeDocument/2006/relationships/image" Target="../media/image6.jpeg"/><Relationship Id="rId3" Type="http://schemas.openxmlformats.org/officeDocument/2006/relationships/slideLayout" Target="../slideLayouts/slideLayout93.xml"/>
</Relationships>
</file>

<file path=ppt/slideMasters/_rels/slideMaster92.xml.rels><?xml version="1.0" encoding="UTF-8"?>
<Relationships xmlns="http://schemas.openxmlformats.org/package/2006/relationships"><Relationship Id="rId1" Type="http://schemas.openxmlformats.org/officeDocument/2006/relationships/theme" Target="../theme/theme92.xml"/><Relationship Id="rId2" Type="http://schemas.openxmlformats.org/officeDocument/2006/relationships/image" Target="../media/image7.png"/><Relationship Id="rId3" Type="http://schemas.openxmlformats.org/officeDocument/2006/relationships/slideLayout" Target="../slideLayouts/slideLayout94.xml"/>
</Relationships>
</file>

<file path=ppt/slideMasters/_rels/slideMaster93.xml.rels><?xml version="1.0" encoding="UTF-8"?>
<Relationships xmlns="http://schemas.openxmlformats.org/package/2006/relationships"><Relationship Id="rId1" Type="http://schemas.openxmlformats.org/officeDocument/2006/relationships/theme" Target="../theme/theme93.xml"/><Relationship Id="rId2" Type="http://schemas.openxmlformats.org/officeDocument/2006/relationships/slideLayout" Target="../slideLayouts/slideLayout95.xml"/>
</Relationships>
</file>

<file path=ppt/slideMasters/_rels/slideMaster94.xml.rels><?xml version="1.0" encoding="UTF-8"?>
<Relationships xmlns="http://schemas.openxmlformats.org/package/2006/relationships"><Relationship Id="rId1" Type="http://schemas.openxmlformats.org/officeDocument/2006/relationships/theme" Target="../theme/theme94.xml"/><Relationship Id="rId2" Type="http://schemas.openxmlformats.org/officeDocument/2006/relationships/slideLayout" Target="../slideLayouts/slideLayout96.xml"/>
</Relationships>
</file>

<file path=ppt/slideMasters/_rels/slideMaster95.xml.rels><?xml version="1.0" encoding="UTF-8"?>
<Relationships xmlns="http://schemas.openxmlformats.org/package/2006/relationships"><Relationship Id="rId1" Type="http://schemas.openxmlformats.org/officeDocument/2006/relationships/theme" Target="../theme/theme95.xml"/><Relationship Id="rId2" Type="http://schemas.openxmlformats.org/officeDocument/2006/relationships/image" Target="../media/image8.png"/><Relationship Id="rId3" Type="http://schemas.openxmlformats.org/officeDocument/2006/relationships/slideLayout" Target="../slideLayouts/slideLayout97.xml"/>
</Relationships>
</file>

<file path=ppt/slideMasters/_rels/slideMaster96.xml.rels><?xml version="1.0" encoding="UTF-8"?>
<Relationships xmlns="http://schemas.openxmlformats.org/package/2006/relationships"><Relationship Id="rId1" Type="http://schemas.openxmlformats.org/officeDocument/2006/relationships/theme" Target="../theme/theme96.xml"/><Relationship Id="rId2" Type="http://schemas.openxmlformats.org/officeDocument/2006/relationships/slideLayout" Target="../slideLayouts/slideLayout98.xml"/>
</Relationships>
</file>

<file path=ppt/slideMasters/_rels/slideMaster97.xml.rels><?xml version="1.0" encoding="UTF-8"?>
<Relationships xmlns="http://schemas.openxmlformats.org/package/2006/relationships"><Relationship Id="rId1" Type="http://schemas.openxmlformats.org/officeDocument/2006/relationships/theme" Target="../theme/theme97.xml"/><Relationship Id="rId2" Type="http://schemas.openxmlformats.org/officeDocument/2006/relationships/image" Target="../media/image2.jpeg"/><Relationship Id="rId3" Type="http://schemas.openxmlformats.org/officeDocument/2006/relationships/slideLayout" Target="../slideLayouts/slideLayout99.xml"/>
</Relationships>
</file>

<file path=ppt/slideMasters/_rels/slideMaster98.xml.rels><?xml version="1.0" encoding="UTF-8"?>
<Relationships xmlns="http://schemas.openxmlformats.org/package/2006/relationships"><Relationship Id="rId1" Type="http://schemas.openxmlformats.org/officeDocument/2006/relationships/theme" Target="../theme/theme98.xml"/><Relationship Id="rId2" Type="http://schemas.openxmlformats.org/officeDocument/2006/relationships/image" Target="../media/image5.jpeg"/><Relationship Id="rId3" Type="http://schemas.openxmlformats.org/officeDocument/2006/relationships/slideLayout" Target="../slideLayouts/slideLayout100.xml"/>
</Relationships>
</file>

<file path=ppt/slideMasters/_rels/slideMaster99.xml.rels><?xml version="1.0" encoding="UTF-8"?>
<Relationships xmlns="http://schemas.openxmlformats.org/package/2006/relationships"><Relationship Id="rId1" Type="http://schemas.openxmlformats.org/officeDocument/2006/relationships/theme" Target="../theme/theme99.xml"/><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10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 name="PlaceHolder 3"/>
          <p:cNvSpPr>
            <a:spLocks noGrp="1"/>
          </p:cNvSpPr>
          <p:nvPr>
            <p:ph type="ftr" idx="1"/>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3" name="PlaceHolder 4"/>
          <p:cNvSpPr>
            <a:spLocks noGrp="1"/>
          </p:cNvSpPr>
          <p:nvPr>
            <p:ph type="sldNum" idx="2"/>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343ED54F-AE37-4B93-A5CE-63664CAD62C5}"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4" name="PlaceHolder 5"/>
          <p:cNvSpPr>
            <a:spLocks noGrp="1"/>
          </p:cNvSpPr>
          <p:nvPr>
            <p:ph type="dt" idx="3"/>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4"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65" name="PlaceHolder 3"/>
          <p:cNvSpPr>
            <a:spLocks noGrp="1"/>
          </p:cNvSpPr>
          <p:nvPr>
            <p:ph type="ftr" idx="28"/>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66" name="PlaceHolder 4"/>
          <p:cNvSpPr>
            <a:spLocks noGrp="1"/>
          </p:cNvSpPr>
          <p:nvPr>
            <p:ph type="sldNum" idx="29"/>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AF962EEC-3935-43CF-A73C-08DEE25D0450}"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67" name="PlaceHolder 5"/>
          <p:cNvSpPr>
            <a:spLocks noGrp="1"/>
          </p:cNvSpPr>
          <p:nvPr>
            <p:ph type="dt" idx="30"/>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7" r:id="rId2"/>
  </p:sldLayoutIdLst>
</p:sldMaster>
</file>

<file path=ppt/slideMasters/slideMaster10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51" name="PlaceHolder 2"/>
          <p:cNvSpPr>
            <a:spLocks noGrp="1"/>
          </p:cNvSpPr>
          <p:nvPr>
            <p:ph type="sldNum" idx="146"/>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2EBA171C-6BCF-4293-AC0F-554A29D737C1}"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9" r:id="rId2"/>
  </p:sldLayoutIdLst>
</p:sldMaster>
</file>

<file path=ppt/slideMasters/slideMaster10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54" name="Apricot-Solar-Keynote18.jpg" descr="Apricot-Solar-Keynote18.jpg"/>
          <p:cNvPicPr/>
          <p:nvPr/>
        </p:nvPicPr>
        <p:blipFill>
          <a:blip r:embed="rId2"/>
          <a:stretch/>
        </p:blipFill>
        <p:spPr>
          <a:xfrm>
            <a:off x="6120" y="3240"/>
            <a:ext cx="12149640" cy="6820920"/>
          </a:xfrm>
          <a:prstGeom prst="rect">
            <a:avLst/>
          </a:prstGeom>
          <a:ln w="12600">
            <a:noFill/>
          </a:ln>
        </p:spPr>
      </p:pic>
      <p:sp>
        <p:nvSpPr>
          <p:cNvPr id="55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56" name="PlaceHolder 2"/>
          <p:cNvSpPr>
            <a:spLocks noGrp="1"/>
          </p:cNvSpPr>
          <p:nvPr>
            <p:ph type="sldNum" idx="147"/>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6714AE15-2EE8-4949-AD85-AD7362D4763F}"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1" r:id="rId3"/>
  </p:sldLayoutIdLst>
</p:sldMaster>
</file>

<file path=ppt/slideMasters/slideMaster10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5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60" name="PlaceHolder 2"/>
          <p:cNvSpPr>
            <a:spLocks noGrp="1"/>
          </p:cNvSpPr>
          <p:nvPr>
            <p:ph type="sldNum" idx="148"/>
          </p:nvPr>
        </p:nvSpPr>
        <p:spPr>
          <a:xfrm>
            <a:off x="6007680" y="650052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BEDC56FE-4861-41EC-B996-D10473EDDB6F}" type="slidenum">
              <a:rPr b="0" lang="en-US" sz="800" strike="noStrike" u="none">
                <a:solidFill>
                  <a:srgbClr val="000000"/>
                </a:solidFill>
                <a:uFillTx/>
                <a:latin typeface="Helvetica Neue"/>
                <a:ea typeface="Helvetica Neue"/>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3" r:id="rId2"/>
  </p:sldLayoutIdLst>
</p:sldMaster>
</file>

<file path=ppt/slideMasters/slideMaster10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63" name="Apricot-Solar-Keynote21.jpg" descr="Apricot-Solar-Keynote21.jpg"/>
          <p:cNvPicPr/>
          <p:nvPr/>
        </p:nvPicPr>
        <p:blipFill>
          <a:blip r:embed="rId2"/>
          <a:stretch/>
        </p:blipFill>
        <p:spPr>
          <a:xfrm>
            <a:off x="6120" y="3240"/>
            <a:ext cx="12149640" cy="6820920"/>
          </a:xfrm>
          <a:prstGeom prst="rect">
            <a:avLst/>
          </a:prstGeom>
          <a:ln w="12600">
            <a:noFill/>
          </a:ln>
        </p:spPr>
      </p:pic>
      <p:sp>
        <p:nvSpPr>
          <p:cNvPr id="56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65" name="PlaceHolder 2"/>
          <p:cNvSpPr>
            <a:spLocks noGrp="1"/>
          </p:cNvSpPr>
          <p:nvPr>
            <p:ph type="sldNum" idx="149"/>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13376A3E-2A47-48E2-AA86-D4409F667DDE}"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5" r:id="rId3"/>
  </p:sldLayoutIdLst>
</p:sldMaster>
</file>

<file path=ppt/slideMasters/slideMaster10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68" name="Apricot Solar Keynote8.png" descr="Apricot Solar Keynote8.png"/>
          <p:cNvPicPr/>
          <p:nvPr/>
        </p:nvPicPr>
        <p:blipFill>
          <a:blip r:embed="rId2"/>
          <a:stretch/>
        </p:blipFill>
        <p:spPr>
          <a:xfrm>
            <a:off x="-51480" y="-21600"/>
            <a:ext cx="12225600" cy="6863760"/>
          </a:xfrm>
          <a:prstGeom prst="rect">
            <a:avLst/>
          </a:prstGeom>
          <a:ln w="12600">
            <a:noFill/>
          </a:ln>
        </p:spPr>
      </p:pic>
      <p:sp>
        <p:nvSpPr>
          <p:cNvPr id="56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70" name="PlaceHolder 2"/>
          <p:cNvSpPr>
            <a:spLocks noGrp="1"/>
          </p:cNvSpPr>
          <p:nvPr>
            <p:ph type="sldNum" idx="150"/>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4AB9D8AB-A0DE-45A1-BE3A-E01A8318E3DC}" type="slidenum">
              <a:rPr b="0" lang="en-US" sz="1000" strike="noStrike" u="none">
                <a:solidFill>
                  <a:srgbClr val="888888"/>
                </a:solidFill>
                <a:uFillTx/>
                <a:latin typeface="Arial"/>
                <a:ea typeface="Arial"/>
              </a:rPr>
              <a:t>1</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7" r:id="rId3"/>
  </p:sldLayoutIdLst>
</p:sldMaster>
</file>

<file path=ppt/slideMasters/slideMaster10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74" name="PlaceHolder 2"/>
          <p:cNvSpPr>
            <a:spLocks noGrp="1"/>
          </p:cNvSpPr>
          <p:nvPr>
            <p:ph type="sldNum" idx="151"/>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2B9EE6AA-E5EB-4D9A-8285-52C6654368BF}"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59" r:id="rId2"/>
  </p:sldLayoutIdLst>
</p:sldMaster>
</file>

<file path=ppt/slideMasters/slideMaster10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77" name="Apricot Solar Keynote5.png" descr="Apricot Solar Keynote5.png"/>
          <p:cNvPicPr/>
          <p:nvPr/>
        </p:nvPicPr>
        <p:blipFill>
          <a:blip r:embed="rId2"/>
          <a:stretch/>
        </p:blipFill>
        <p:spPr>
          <a:xfrm>
            <a:off x="6120" y="3240"/>
            <a:ext cx="12149640" cy="6820920"/>
          </a:xfrm>
          <a:prstGeom prst="rect">
            <a:avLst/>
          </a:prstGeom>
          <a:ln w="12600">
            <a:noFill/>
          </a:ln>
        </p:spPr>
      </p:pic>
      <p:sp>
        <p:nvSpPr>
          <p:cNvPr id="57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79" name="PlaceHolder 2"/>
          <p:cNvSpPr>
            <a:spLocks noGrp="1"/>
          </p:cNvSpPr>
          <p:nvPr>
            <p:ph type="sldNum" idx="152"/>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6DDC7845-4933-44BB-AEC5-BD4305AFD2AC}"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1" r:id="rId3"/>
  </p:sldLayoutIdLst>
</p:sldMaster>
</file>

<file path=ppt/slideMasters/slideMaster10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8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83" name="PlaceHolder 2"/>
          <p:cNvSpPr>
            <a:spLocks noGrp="1"/>
          </p:cNvSpPr>
          <p:nvPr>
            <p:ph type="sldNum" idx="153"/>
          </p:nvPr>
        </p:nvSpPr>
        <p:spPr>
          <a:xfrm>
            <a:off x="6007680" y="650052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240576EC-D6DD-4F44-84EF-A84A666786FD}" type="slidenum">
              <a:rPr b="0" lang="en-US" sz="800" strike="noStrike" u="none">
                <a:solidFill>
                  <a:srgbClr val="000000"/>
                </a:solidFill>
                <a:uFillTx/>
                <a:latin typeface="Helvetica Neue"/>
                <a:ea typeface="Helvetica Neue"/>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3" r:id="rId2"/>
  </p:sldLayoutIdLst>
</p:sldMaster>
</file>

<file path=ppt/slideMasters/slideMaster10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86" name="Apricot-Solar-Keynote19.jpg" descr="Apricot-Solar-Keynote19.jpg"/>
          <p:cNvPicPr/>
          <p:nvPr/>
        </p:nvPicPr>
        <p:blipFill>
          <a:blip r:embed="rId2"/>
          <a:stretch/>
        </p:blipFill>
        <p:spPr>
          <a:xfrm>
            <a:off x="6120" y="3240"/>
            <a:ext cx="12149640" cy="6820920"/>
          </a:xfrm>
          <a:prstGeom prst="rect">
            <a:avLst/>
          </a:prstGeom>
          <a:ln w="12600">
            <a:noFill/>
          </a:ln>
        </p:spPr>
      </p:pic>
      <p:sp>
        <p:nvSpPr>
          <p:cNvPr id="58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88" name="PlaceHolder 2"/>
          <p:cNvSpPr>
            <a:spLocks noGrp="1"/>
          </p:cNvSpPr>
          <p:nvPr>
            <p:ph type="sldNum" idx="154"/>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60B17E22-5CBF-4003-98E3-B8D9191EC2F8}"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5" r:id="rId3"/>
  </p:sldLayoutIdLst>
</p:sldMaster>
</file>

<file path=ppt/slideMasters/slideMaster10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92" name="PlaceHolder 2"/>
          <p:cNvSpPr>
            <a:spLocks noGrp="1"/>
          </p:cNvSpPr>
          <p:nvPr>
            <p:ph type="sldNum" idx="155"/>
          </p:nvPr>
        </p:nvSpPr>
        <p:spPr>
          <a:xfrm>
            <a:off x="10986480" y="6354360"/>
            <a:ext cx="337320" cy="339120"/>
          </a:xfrm>
          <a:prstGeom prst="rect">
            <a:avLst/>
          </a:prstGeom>
          <a:noFill/>
          <a:ln w="12600">
            <a:noFill/>
          </a:ln>
        </p:spPr>
        <p:txBody>
          <a:bodyPr lIns="91440" rIns="91440" tIns="91440" bIns="9144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4AAAB64F-1456-4F5A-A780-E4C460924906}" type="slidenum">
              <a:rPr b="0" lang="en-US" sz="1200" strike="noStrike" u="none">
                <a:solidFill>
                  <a:srgbClr val="888888"/>
                </a:solidFill>
                <a:uFillTx/>
                <a:latin typeface="Calibri"/>
                <a:ea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72" name="PlaceHolder 3"/>
          <p:cNvSpPr>
            <a:spLocks noGrp="1"/>
          </p:cNvSpPr>
          <p:nvPr>
            <p:ph type="ftr" idx="31"/>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73" name="PlaceHolder 4"/>
          <p:cNvSpPr>
            <a:spLocks noGrp="1"/>
          </p:cNvSpPr>
          <p:nvPr>
            <p:ph type="sldNum" idx="32"/>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3AACAA67-C7D7-4378-ACF0-33BB404833DD}"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74" name="PlaceHolder 5"/>
          <p:cNvSpPr>
            <a:spLocks noGrp="1"/>
          </p:cNvSpPr>
          <p:nvPr>
            <p:ph type="dt" idx="33"/>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9" r:id="rId2"/>
  </p:sldLayoutIdLst>
</p:sldMaster>
</file>

<file path=ppt/slideMasters/slideMaster1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9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96" name="PlaceHolder 2"/>
          <p:cNvSpPr>
            <a:spLocks noGrp="1"/>
          </p:cNvSpPr>
          <p:nvPr>
            <p:ph type="sldNum" idx="156"/>
          </p:nvPr>
        </p:nvSpPr>
        <p:spPr>
          <a:xfrm>
            <a:off x="10986480" y="6354360"/>
            <a:ext cx="336960" cy="339120"/>
          </a:xfrm>
          <a:prstGeom prst="rect">
            <a:avLst/>
          </a:prstGeom>
          <a:noFill/>
          <a:ln w="12600">
            <a:noFill/>
          </a:ln>
        </p:spPr>
        <p:txBody>
          <a:bodyPr lIns="91440" rIns="91440" tIns="91440" bIns="9144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A430154E-54F3-4336-8E6F-77964C31D4CB}" type="slidenum">
              <a:rPr b="0" lang="en-US" sz="1200" strike="noStrike" u="none">
                <a:solidFill>
                  <a:srgbClr val="888888"/>
                </a:solidFill>
                <a:uFillTx/>
                <a:latin typeface="Calibri"/>
                <a:ea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69" r:id="rId2"/>
  </p:sldLayoutIdLst>
</p:sldMaster>
</file>

<file path=ppt/slideMasters/slideMaster1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99" name="Apricot Solar Keynote.png" descr="Apricot Solar Keynote.png"/>
          <p:cNvPicPr/>
          <p:nvPr/>
        </p:nvPicPr>
        <p:blipFill>
          <a:blip r:embed="rId2"/>
          <a:stretch/>
        </p:blipFill>
        <p:spPr>
          <a:xfrm>
            <a:off x="-27720" y="1800"/>
            <a:ext cx="12186360" cy="6841440"/>
          </a:xfrm>
          <a:prstGeom prst="rect">
            <a:avLst/>
          </a:prstGeom>
          <a:ln w="12600">
            <a:noFill/>
          </a:ln>
        </p:spPr>
      </p:pic>
      <p:sp>
        <p:nvSpPr>
          <p:cNvPr id="60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01" name="PlaceHolder 2"/>
          <p:cNvSpPr>
            <a:spLocks noGrp="1"/>
          </p:cNvSpPr>
          <p:nvPr>
            <p:ph type="sldNum" idx="157"/>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AA2FF32B-162E-4B0F-A025-0E2F5DDA73EA}"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1" r:id="rId3"/>
  </p:sldLayoutIdLst>
</p:sldMaster>
</file>

<file path=ppt/slideMasters/slideMaster1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04" name="Apricot-Solar-Keynote19.jpg" descr="Apricot-Solar-Keynote19.jpg"/>
          <p:cNvPicPr/>
          <p:nvPr/>
        </p:nvPicPr>
        <p:blipFill>
          <a:blip r:embed="rId2"/>
          <a:stretch/>
        </p:blipFill>
        <p:spPr>
          <a:xfrm>
            <a:off x="2880" y="1800"/>
            <a:ext cx="12155760" cy="6824520"/>
          </a:xfrm>
          <a:prstGeom prst="rect">
            <a:avLst/>
          </a:prstGeom>
          <a:ln w="12600">
            <a:noFill/>
          </a:ln>
        </p:spPr>
      </p:pic>
      <p:sp>
        <p:nvSpPr>
          <p:cNvPr id="60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06" name="PlaceHolder 2"/>
          <p:cNvSpPr>
            <a:spLocks noGrp="1"/>
          </p:cNvSpPr>
          <p:nvPr>
            <p:ph type="sldNum" idx="158"/>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D391CA7A-1076-4D2D-9D49-630AD1B4DE44}"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3" r:id="rId3"/>
  </p:sldLayoutIdLst>
</p:sldMaster>
</file>

<file path=ppt/slideMasters/slideMaster1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0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10" name="PlaceHolder 2"/>
          <p:cNvSpPr>
            <a:spLocks noGrp="1"/>
          </p:cNvSpPr>
          <p:nvPr>
            <p:ph type="sldNum" idx="159"/>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5EF9E060-5C1C-48A4-A170-38B006C1754B}"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5" r:id="rId2"/>
  </p:sldLayoutIdLst>
</p:sldMaster>
</file>

<file path=ppt/slideMasters/slideMaster1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14" name="PlaceHolder 2"/>
          <p:cNvSpPr>
            <a:spLocks noGrp="1"/>
          </p:cNvSpPr>
          <p:nvPr>
            <p:ph type="sldNum" idx="160"/>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497EB31A-5F05-4D7E-BD44-43D2138DAAB7}"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7" r:id="rId2"/>
  </p:sldLayoutIdLst>
</p:sldMaster>
</file>

<file path=ppt/slideMasters/slideMaster1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1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18" name="PlaceHolder 2"/>
          <p:cNvSpPr>
            <a:spLocks noGrp="1"/>
          </p:cNvSpPr>
          <p:nvPr>
            <p:ph type="sldNum" idx="161"/>
          </p:nvPr>
        </p:nvSpPr>
        <p:spPr>
          <a:xfrm>
            <a:off x="6000840" y="648900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65F6A9E8-CED0-45D3-87ED-60CAC5D3A765}"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79" r:id="rId2"/>
  </p:sldLayoutIdLst>
</p:sldMaster>
</file>

<file path=ppt/slideMasters/slideMaster1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22" name="PlaceHolder 2"/>
          <p:cNvSpPr>
            <a:spLocks noGrp="1"/>
          </p:cNvSpPr>
          <p:nvPr>
            <p:ph type="sldNum" idx="162"/>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0F2E3558-01D8-4990-87A1-D77A552B5A1A}"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1" r:id="rId2"/>
  </p:sldLayoutIdLst>
</p:sldMaster>
</file>

<file path=ppt/slideMasters/slideMaster1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26" name="PlaceHolder 2"/>
          <p:cNvSpPr>
            <a:spLocks noGrp="1"/>
          </p:cNvSpPr>
          <p:nvPr>
            <p:ph type="sldNum" idx="163"/>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56C99B50-A88B-49FA-B139-B172349F3963}"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3" r:id="rId2"/>
  </p:sldLayoutIdLst>
</p:sldMaster>
</file>

<file path=ppt/slideMasters/slideMaster1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2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30" name="PlaceHolder 2"/>
          <p:cNvSpPr>
            <a:spLocks noGrp="1"/>
          </p:cNvSpPr>
          <p:nvPr>
            <p:ph type="sldNum" idx="164"/>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E8D32DFA-7FE5-41C8-BEBD-2B759F859BB7}"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5" r:id="rId2"/>
  </p:sldLayoutIdLst>
</p:sldMaster>
</file>

<file path=ppt/slideMasters/slideMaster1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34" name="PlaceHolder 2"/>
          <p:cNvSpPr>
            <a:spLocks noGrp="1"/>
          </p:cNvSpPr>
          <p:nvPr>
            <p:ph type="sldNum" idx="165"/>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4DE77CD7-CEA7-45C1-BD8B-CC4C2505C43D}"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7"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8" name="PlaceHolder 2"/>
          <p:cNvSpPr>
            <a:spLocks noGrp="1"/>
          </p:cNvSpPr>
          <p:nvPr>
            <p:ph type="ftr" idx="34"/>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79" name="PlaceHolder 3"/>
          <p:cNvSpPr>
            <a:spLocks noGrp="1"/>
          </p:cNvSpPr>
          <p:nvPr>
            <p:ph type="sldNum" idx="35"/>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20FBE26F-5A28-4687-8676-E9E3E2FAE3AA}" type="slidenum">
              <a:rPr b="0" lang="en-US" sz="1200" strike="noStrike" u="none">
                <a:solidFill>
                  <a:srgbClr val="888888"/>
                </a:solidFill>
                <a:uFillTx/>
                <a:latin typeface="Calibri"/>
                <a:ea typeface="Calibri"/>
              </a:rPr>
              <a:t>1</a:t>
            </a:fld>
            <a:endParaRPr b="0" lang="en-US" sz="1200" strike="noStrike" u="none">
              <a:solidFill>
                <a:srgbClr val="000000"/>
              </a:solidFill>
              <a:uFillTx/>
              <a:latin typeface="Times New Roman"/>
            </a:endParaRPr>
          </a:p>
        </p:txBody>
      </p:sp>
      <p:sp>
        <p:nvSpPr>
          <p:cNvPr id="80" name="PlaceHolder 4"/>
          <p:cNvSpPr>
            <a:spLocks noGrp="1"/>
          </p:cNvSpPr>
          <p:nvPr>
            <p:ph type="dt" idx="36"/>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1" r:id="rId2"/>
  </p:sldLayoutIdLst>
</p:sldMaster>
</file>

<file path=ppt/slideMasters/slideMaster1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38" name="PlaceHolder 2"/>
          <p:cNvSpPr>
            <a:spLocks noGrp="1"/>
          </p:cNvSpPr>
          <p:nvPr>
            <p:ph type="sldNum" idx="166"/>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214E9C8E-CD28-4D21-8E49-34F7C64FCE7E}"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89" r:id="rId2"/>
  </p:sldLayoutIdLst>
</p:sldMaster>
</file>

<file path=ppt/slideMasters/slideMaster1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42" name="PlaceHolder 2"/>
          <p:cNvSpPr>
            <a:spLocks noGrp="1"/>
          </p:cNvSpPr>
          <p:nvPr>
            <p:ph type="sldNum" idx="167"/>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3945567C-6FE4-4FA4-8F06-150B0A88C055}"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1" r:id="rId2"/>
  </p:sldLayoutIdLst>
</p:sldMaster>
</file>

<file path=ppt/slideMasters/slideMaster1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46" name="PlaceHolder 2"/>
          <p:cNvSpPr>
            <a:spLocks noGrp="1"/>
          </p:cNvSpPr>
          <p:nvPr>
            <p:ph type="sldNum" idx="168"/>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919D739A-2FBA-4631-B969-36460CD40704}"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3" r:id="rId2"/>
  </p:sldLayoutIdLst>
</p:sldMaster>
</file>

<file path=ppt/slideMasters/slideMaster1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50" name="PlaceHolder 2"/>
          <p:cNvSpPr>
            <a:spLocks noGrp="1"/>
          </p:cNvSpPr>
          <p:nvPr>
            <p:ph type="sldNum" idx="169"/>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ffffff"/>
                </a:solidFill>
                <a:uFillTx/>
                <a:latin typeface="Helvetica Neue"/>
                <a:ea typeface="Helvetica Neue"/>
              </a:defRPr>
            </a:lvl1pPr>
          </a:lstStyle>
          <a:p>
            <a:pPr indent="0" defTabSz="291960">
              <a:lnSpc>
                <a:spcPct val="100000"/>
              </a:lnSpc>
              <a:buNone/>
              <a:tabLst>
                <a:tab algn="l" pos="0"/>
              </a:tabLst>
            </a:pPr>
            <a:fld id="{FC6EFC45-6ADD-479A-8C5A-D959219504F5}" type="slidenum">
              <a:rPr b="0" lang="en-US" sz="900" strike="noStrike" u="none">
                <a:solidFill>
                  <a:srgbClr val="ffffff"/>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5" r:id="rId2"/>
  </p:sldLayoutIdLst>
</p:sldMaster>
</file>

<file path=ppt/slideMasters/slideMaster1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54" name="PlaceHolder 2"/>
          <p:cNvSpPr>
            <a:spLocks noGrp="1"/>
          </p:cNvSpPr>
          <p:nvPr>
            <p:ph type="sldNum" idx="170"/>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32818F4E-7557-4235-A857-AB80C266EACC}"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7" r:id="rId2"/>
  </p:sldLayoutIdLst>
</p:sldMaster>
</file>

<file path=ppt/slideMasters/slideMaster1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5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58" name="PlaceHolder 2"/>
          <p:cNvSpPr>
            <a:spLocks noGrp="1"/>
          </p:cNvSpPr>
          <p:nvPr>
            <p:ph type="sldNum" idx="171"/>
          </p:nvPr>
        </p:nvSpPr>
        <p:spPr>
          <a:xfrm>
            <a:off x="8610480" y="6354360"/>
            <a:ext cx="2712960" cy="339120"/>
          </a:xfrm>
          <a:prstGeom prst="rect">
            <a:avLst/>
          </a:prstGeom>
          <a:noFill/>
          <a:ln w="12600">
            <a:noFill/>
          </a:ln>
        </p:spPr>
        <p:txBody>
          <a:bodyPr lIns="91440" rIns="91440" tIns="91440" bIns="91440" anchor="ctr">
            <a:noAutofit/>
          </a:bodyPr>
          <a:lstStyle>
            <a:lvl1pPr indent="0" algn="r" defTabSz="457200">
              <a:lnSpc>
                <a:spcPct val="100000"/>
              </a:lnSpc>
              <a:buNone/>
              <a:tabLst>
                <a:tab algn="l" pos="0"/>
              </a:tabLst>
              <a:defRPr b="0" lang="en-US" sz="1200" strike="noStrike" u="none">
                <a:solidFill>
                  <a:srgbClr val="888888"/>
                </a:solidFill>
                <a:uFillTx/>
                <a:latin typeface="Calibri"/>
                <a:ea typeface="Calibri"/>
              </a:defRPr>
            </a:lvl1pPr>
          </a:lstStyle>
          <a:p>
            <a:pPr indent="0" algn="r" defTabSz="457200">
              <a:lnSpc>
                <a:spcPct val="100000"/>
              </a:lnSpc>
              <a:buNone/>
              <a:tabLst>
                <a:tab algn="l" pos="0"/>
              </a:tabLst>
            </a:pPr>
            <a:fld id="{F32F911A-3EA3-4F1F-A35A-5B23095C55F9}" type="slidenum">
              <a:rPr b="0" lang="en-US" sz="1200" strike="noStrike" u="none">
                <a:solidFill>
                  <a:srgbClr val="888888"/>
                </a:solidFill>
                <a:uFillTx/>
                <a:latin typeface="Calibri"/>
                <a:ea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99" r:id="rId2"/>
  </p:sldLayoutIdLst>
</p:sldMaster>
</file>

<file path=ppt/slideMasters/slideMaster1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62" name="PlaceHolder 2"/>
          <p:cNvSpPr>
            <a:spLocks noGrp="1"/>
          </p:cNvSpPr>
          <p:nvPr>
            <p:ph type="sldNum" idx="172"/>
          </p:nvPr>
        </p:nvSpPr>
        <p:spPr>
          <a:xfrm>
            <a:off x="7819200" y="6229800"/>
            <a:ext cx="227880" cy="222840"/>
          </a:xfrm>
          <a:prstGeom prst="rect">
            <a:avLst/>
          </a:prstGeom>
          <a:noFill/>
          <a:ln w="12600">
            <a:noFill/>
          </a:ln>
        </p:spPr>
        <p:txBody>
          <a:bodyPr lIns="64440" rIns="64440" tIns="64440" bIns="64440" anchor="ctr">
            <a:noAutofit/>
          </a:bodyPr>
          <a:lstStyle>
            <a:lvl1pPr indent="0" algn="r" defTabSz="410760">
              <a:lnSpc>
                <a:spcPct val="100000"/>
              </a:lnSpc>
              <a:buNone/>
              <a:tabLst>
                <a:tab algn="l" pos="0"/>
              </a:tabLst>
              <a:defRPr b="0" lang="en-US" sz="800" strike="noStrike" u="none">
                <a:solidFill>
                  <a:srgbClr val="000000"/>
                </a:solidFill>
                <a:uFillTx/>
                <a:latin typeface="Helvetica Light"/>
                <a:ea typeface="Helvetica Light"/>
              </a:defRPr>
            </a:lvl1pPr>
          </a:lstStyle>
          <a:p>
            <a:pPr indent="0" algn="r" defTabSz="410760">
              <a:lnSpc>
                <a:spcPct val="100000"/>
              </a:lnSpc>
              <a:buNone/>
              <a:tabLst>
                <a:tab algn="l" pos="0"/>
              </a:tabLst>
            </a:pPr>
            <a:fld id="{B757A7D1-61E6-42BC-B334-82AA04BFD196}" type="slidenum">
              <a:rPr b="0" lang="en-US" sz="800" strike="noStrike" u="none">
                <a:solidFill>
                  <a:srgbClr val="000000"/>
                </a:solidFill>
                <a:uFillTx/>
                <a:latin typeface="Helvetica Light"/>
                <a:ea typeface="Helvetica Light"/>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1" r:id="rId2"/>
  </p:sldLayoutIdLst>
</p:sldMaster>
</file>

<file path=ppt/slideMasters/slideMaster1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6e6e6"/>
        </a:solidFill>
      </p:bgPr>
    </p:bg>
    <p:spTree>
      <p:nvGrpSpPr>
        <p:cNvPr id="1" name=""/>
        <p:cNvGrpSpPr/>
        <p:nvPr/>
      </p:nvGrpSpPr>
      <p:grpSpPr>
        <a:xfrm>
          <a:off x="0" y="0"/>
          <a:ext cx="0" cy="0"/>
          <a:chOff x="0" y="0"/>
          <a:chExt cx="0" cy="0"/>
        </a:xfrm>
      </p:grpSpPr>
      <p:pic>
        <p:nvPicPr>
          <p:cNvPr id="665" name="Star-Icon.png" descr="Star-Icon.png"/>
          <p:cNvPicPr/>
          <p:nvPr/>
        </p:nvPicPr>
        <p:blipFill>
          <a:blip r:embed="rId2"/>
          <a:stretch/>
        </p:blipFill>
        <p:spPr>
          <a:xfrm>
            <a:off x="10211400" y="4968720"/>
            <a:ext cx="1592280" cy="1592280"/>
          </a:xfrm>
          <a:prstGeom prst="rect">
            <a:avLst/>
          </a:prstGeom>
          <a:ln w="12600">
            <a:noFill/>
          </a:ln>
        </p:spPr>
      </p:pic>
      <p:sp>
        <p:nvSpPr>
          <p:cNvPr id="66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67" name="PlaceHolder 2"/>
          <p:cNvSpPr>
            <a:spLocks noGrp="1"/>
          </p:cNvSpPr>
          <p:nvPr>
            <p:ph type="sldNum" idx="173"/>
          </p:nvPr>
        </p:nvSpPr>
        <p:spPr>
          <a:xfrm>
            <a:off x="5979600" y="6540480"/>
            <a:ext cx="266400" cy="257040"/>
          </a:xfrm>
          <a:prstGeom prst="rect">
            <a:avLst/>
          </a:prstGeom>
          <a:noFill/>
          <a:ln w="12600">
            <a:noFill/>
          </a:ln>
        </p:spPr>
        <p:txBody>
          <a:bodyPr lIns="50760" rIns="50760" tIns="50760" bIns="50760" anchor="t">
            <a:noAutofit/>
          </a:bodyPr>
          <a:lstStyle>
            <a:lvl1pPr indent="0" defTabSz="412920">
              <a:lnSpc>
                <a:spcPct val="100000"/>
              </a:lnSpc>
              <a:buNone/>
              <a:tabLst>
                <a:tab algn="l" pos="0"/>
              </a:tabLst>
              <a:defRPr b="0" lang="en-US" sz="1200" strike="noStrike" u="none">
                <a:solidFill>
                  <a:srgbClr val="000000"/>
                </a:solidFill>
                <a:uFillTx/>
                <a:latin typeface="Helvetica Neue Light"/>
                <a:ea typeface="Helvetica Neue Light"/>
              </a:defRPr>
            </a:lvl1pPr>
          </a:lstStyle>
          <a:p>
            <a:pPr indent="0" defTabSz="412920">
              <a:lnSpc>
                <a:spcPct val="100000"/>
              </a:lnSpc>
              <a:buNone/>
              <a:tabLst>
                <a:tab algn="l" pos="0"/>
              </a:tabLst>
            </a:pPr>
            <a:fld id="{066C7EC3-D36A-4558-AD9A-A55903FFE7CD}" type="slidenum">
              <a:rPr b="0" lang="en-US" sz="1200" strike="noStrike" u="none">
                <a:solidFill>
                  <a:srgbClr val="000000"/>
                </a:solidFill>
                <a:uFillTx/>
                <a:latin typeface="Helvetica Neue Light"/>
                <a:ea typeface="Helvetica Neue Ligh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3" r:id="rId3"/>
  </p:sldLayoutIdLst>
</p:sldMaster>
</file>

<file path=ppt/slideMasters/slideMaster1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6e6e6"/>
        </a:solidFill>
      </p:bgPr>
    </p:bg>
    <p:spTree>
      <p:nvGrpSpPr>
        <p:cNvPr id="1" name=""/>
        <p:cNvGrpSpPr/>
        <p:nvPr/>
      </p:nvGrpSpPr>
      <p:grpSpPr>
        <a:xfrm>
          <a:off x="0" y="0"/>
          <a:ext cx="0" cy="0"/>
          <a:chOff x="0" y="0"/>
          <a:chExt cx="0" cy="0"/>
        </a:xfrm>
      </p:grpSpPr>
      <p:sp>
        <p:nvSpPr>
          <p:cNvPr id="67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71" name="PlaceHolder 2"/>
          <p:cNvSpPr>
            <a:spLocks noGrp="1"/>
          </p:cNvSpPr>
          <p:nvPr>
            <p:ph type="sldNum" idx="174"/>
          </p:nvPr>
        </p:nvSpPr>
        <p:spPr>
          <a:xfrm>
            <a:off x="5979600" y="6540480"/>
            <a:ext cx="266400" cy="257040"/>
          </a:xfrm>
          <a:prstGeom prst="rect">
            <a:avLst/>
          </a:prstGeom>
          <a:noFill/>
          <a:ln w="12600">
            <a:noFill/>
          </a:ln>
        </p:spPr>
        <p:txBody>
          <a:bodyPr lIns="50760" rIns="50760" tIns="50760" bIns="50760" anchor="t">
            <a:noAutofit/>
          </a:bodyPr>
          <a:lstStyle>
            <a:lvl1pPr indent="0" defTabSz="412920">
              <a:lnSpc>
                <a:spcPct val="100000"/>
              </a:lnSpc>
              <a:buNone/>
              <a:tabLst>
                <a:tab algn="l" pos="0"/>
              </a:tabLst>
              <a:defRPr b="0" lang="en-US" sz="1200" strike="noStrike" u="none">
                <a:solidFill>
                  <a:srgbClr val="000000"/>
                </a:solidFill>
                <a:uFillTx/>
                <a:latin typeface="Helvetica Neue Light"/>
                <a:ea typeface="Helvetica Neue Light"/>
              </a:defRPr>
            </a:lvl1pPr>
          </a:lstStyle>
          <a:p>
            <a:pPr indent="0" defTabSz="412920">
              <a:lnSpc>
                <a:spcPct val="100000"/>
              </a:lnSpc>
              <a:buNone/>
              <a:tabLst>
                <a:tab algn="l" pos="0"/>
              </a:tabLst>
            </a:pPr>
            <a:fld id="{42B2CDAC-4724-425F-8E61-B9B5D146DA80}" type="slidenum">
              <a:rPr b="0" lang="en-US" sz="1200" strike="noStrike" u="none">
                <a:solidFill>
                  <a:srgbClr val="000000"/>
                </a:solidFill>
                <a:uFillTx/>
                <a:latin typeface="Helvetica Neue Light"/>
                <a:ea typeface="Helvetica Neue Ligh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5" r:id="rId2"/>
  </p:sldLayoutIdLst>
</p:sldMaster>
</file>

<file path=ppt/slideMasters/slideMaster1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7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75" name="PlaceHolder 2"/>
          <p:cNvSpPr>
            <a:spLocks noGrp="1"/>
          </p:cNvSpPr>
          <p:nvPr>
            <p:ph type="sldNum" idx="175"/>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4E7F8F2E-4BB0-4535-9CFC-2BAEBF2A3999}"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7"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4"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5" name="PlaceHolder 3"/>
          <p:cNvSpPr>
            <a:spLocks noGrp="1"/>
          </p:cNvSpPr>
          <p:nvPr>
            <p:ph type="ftr" idx="37"/>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6" name="PlaceHolder 4"/>
          <p:cNvSpPr>
            <a:spLocks noGrp="1"/>
          </p:cNvSpPr>
          <p:nvPr>
            <p:ph type="sldNum" idx="38"/>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A541BD5F-741D-4E1C-974D-A599ADD7B618}"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87" name="PlaceHolder 5"/>
          <p:cNvSpPr>
            <a:spLocks noGrp="1"/>
          </p:cNvSpPr>
          <p:nvPr>
            <p:ph type="dt" idx="39"/>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3" r:id="rId2"/>
  </p:sldLayoutIdLst>
</p:sldMaster>
</file>

<file path=ppt/slideMasters/slideMaster1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78" name="Apricot Solar Keynote20.png" descr="Apricot Solar Keynote20.png"/>
          <p:cNvPicPr/>
          <p:nvPr/>
        </p:nvPicPr>
        <p:blipFill>
          <a:blip r:embed="rId2"/>
          <a:stretch/>
        </p:blipFill>
        <p:spPr>
          <a:xfrm>
            <a:off x="5760" y="1800"/>
            <a:ext cx="12155760" cy="6824520"/>
          </a:xfrm>
          <a:prstGeom prst="rect">
            <a:avLst/>
          </a:prstGeom>
          <a:ln w="12600">
            <a:noFill/>
          </a:ln>
        </p:spPr>
      </p:pic>
      <p:sp>
        <p:nvSpPr>
          <p:cNvPr id="67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80" name="PlaceHolder 2"/>
          <p:cNvSpPr>
            <a:spLocks noGrp="1"/>
          </p:cNvSpPr>
          <p:nvPr>
            <p:ph type="sldNum" idx="176"/>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614E5D4E-5F7B-440F-9B6E-7EE6B60B445D}"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09" r:id="rId3"/>
  </p:sldLayoutIdLst>
</p:sldMaster>
</file>

<file path=ppt/slideMasters/slideMaster1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83" name="Apricot-Solar-Keynote14.jpg" descr="Apricot-Solar-Keynote14.jpg"/>
          <p:cNvPicPr/>
          <p:nvPr/>
        </p:nvPicPr>
        <p:blipFill>
          <a:blip r:embed="rId2"/>
          <a:stretch/>
        </p:blipFill>
        <p:spPr>
          <a:xfrm>
            <a:off x="2880" y="1800"/>
            <a:ext cx="12155760" cy="6824520"/>
          </a:xfrm>
          <a:prstGeom prst="rect">
            <a:avLst/>
          </a:prstGeom>
          <a:ln w="12600">
            <a:noFill/>
          </a:ln>
        </p:spPr>
      </p:pic>
      <p:sp>
        <p:nvSpPr>
          <p:cNvPr id="68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85" name="PlaceHolder 2"/>
          <p:cNvSpPr>
            <a:spLocks noGrp="1"/>
          </p:cNvSpPr>
          <p:nvPr>
            <p:ph type="sldNum" idx="177"/>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3243D98E-3E48-475B-8CA0-FF48A40F7690}"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1" r:id="rId3"/>
  </p:sldLayoutIdLst>
</p:sldMaster>
</file>

<file path=ppt/slideMasters/slideMaster1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88" name="Apricot-Solar-Keynote14.jpg" descr="Apricot-Solar-Keynote14.jpg"/>
          <p:cNvPicPr/>
          <p:nvPr/>
        </p:nvPicPr>
        <p:blipFill>
          <a:blip r:embed="rId2"/>
          <a:stretch/>
        </p:blipFill>
        <p:spPr>
          <a:xfrm>
            <a:off x="2880" y="1800"/>
            <a:ext cx="12155760" cy="6824520"/>
          </a:xfrm>
          <a:prstGeom prst="rect">
            <a:avLst/>
          </a:prstGeom>
          <a:ln w="12600">
            <a:noFill/>
          </a:ln>
        </p:spPr>
      </p:pic>
      <p:sp>
        <p:nvSpPr>
          <p:cNvPr id="68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90" name="PlaceHolder 2"/>
          <p:cNvSpPr>
            <a:spLocks noGrp="1"/>
          </p:cNvSpPr>
          <p:nvPr>
            <p:ph type="sldNum" idx="178"/>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1B08C5EE-42A1-4EBD-B01D-48AAE8ED382F}" type="slidenum">
              <a:rPr b="0" lang="en-US" sz="1000" strike="noStrike" u="none">
                <a:solidFill>
                  <a:srgbClr val="888888"/>
                </a:solidFill>
                <a:uFillTx/>
                <a:latin typeface="Arial"/>
                <a:ea typeface="Arial"/>
              </a:rPr>
              <a:t>1</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3" r:id="rId3"/>
  </p:sldLayoutIdLst>
</p:sldMaster>
</file>

<file path=ppt/slideMasters/slideMaster1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94" name="PlaceHolder 2"/>
          <p:cNvSpPr>
            <a:spLocks noGrp="1"/>
          </p:cNvSpPr>
          <p:nvPr>
            <p:ph type="sldNum" idx="179"/>
          </p:nvPr>
        </p:nvSpPr>
        <p:spPr>
          <a:xfrm>
            <a:off x="6007680" y="650196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4B9CA500-172D-428F-9735-B14CA0975303}" type="slidenum">
              <a:rPr b="0" lang="en-US" sz="800" strike="noStrike" u="none">
                <a:solidFill>
                  <a:srgbClr val="000000"/>
                </a:solidFill>
                <a:uFillTx/>
                <a:latin typeface="Helvetica Neue"/>
                <a:ea typeface="Helvetica Neue"/>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5" r:id="rId2"/>
  </p:sldLayoutIdLst>
</p:sldMaster>
</file>

<file path=ppt/slideMasters/slideMaster1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97" name="Apricot-Solar-Keynote18.jpg" descr="Apricot-Solar-Keynote18.jpg"/>
          <p:cNvPicPr/>
          <p:nvPr/>
        </p:nvPicPr>
        <p:blipFill>
          <a:blip r:embed="rId2"/>
          <a:stretch/>
        </p:blipFill>
        <p:spPr>
          <a:xfrm>
            <a:off x="2880" y="1800"/>
            <a:ext cx="12155760" cy="6824520"/>
          </a:xfrm>
          <a:prstGeom prst="rect">
            <a:avLst/>
          </a:prstGeom>
          <a:ln w="12600">
            <a:noFill/>
          </a:ln>
        </p:spPr>
      </p:pic>
      <p:sp>
        <p:nvSpPr>
          <p:cNvPr id="69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699" name="PlaceHolder 2"/>
          <p:cNvSpPr>
            <a:spLocks noGrp="1"/>
          </p:cNvSpPr>
          <p:nvPr>
            <p:ph type="sldNum" idx="180"/>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2AD8EF28-E0B2-4F69-88BB-4A403003D508}"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7" r:id="rId3"/>
  </p:sldLayoutIdLst>
</p:sldMaster>
</file>

<file path=ppt/slideMasters/slideMaster1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02" name="Apricot Solar Keynote20.png" descr="Apricot Solar Keynote20.png"/>
          <p:cNvPicPr/>
          <p:nvPr/>
        </p:nvPicPr>
        <p:blipFill>
          <a:blip r:embed="rId2"/>
          <a:stretch/>
        </p:blipFill>
        <p:spPr>
          <a:xfrm>
            <a:off x="9000" y="3240"/>
            <a:ext cx="12149640" cy="6820920"/>
          </a:xfrm>
          <a:prstGeom prst="rect">
            <a:avLst/>
          </a:prstGeom>
          <a:ln w="12600">
            <a:noFill/>
          </a:ln>
        </p:spPr>
      </p:pic>
      <p:sp>
        <p:nvSpPr>
          <p:cNvPr id="70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04" name="PlaceHolder 2"/>
          <p:cNvSpPr>
            <a:spLocks noGrp="1"/>
          </p:cNvSpPr>
          <p:nvPr>
            <p:ph type="sldNum" idx="181"/>
          </p:nvPr>
        </p:nvSpPr>
        <p:spPr>
          <a:xfrm>
            <a:off x="11454840" y="6378480"/>
            <a:ext cx="94680" cy="928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800" strike="noStrike" u="none">
                <a:solidFill>
                  <a:srgbClr val="888888"/>
                </a:solidFill>
                <a:uFillTx/>
                <a:latin typeface="Arial"/>
                <a:ea typeface="Arial"/>
              </a:defRPr>
            </a:lvl1pPr>
          </a:lstStyle>
          <a:p>
            <a:pPr indent="0" algn="r" defTabSz="554760">
              <a:lnSpc>
                <a:spcPct val="100000"/>
              </a:lnSpc>
              <a:buNone/>
              <a:tabLst>
                <a:tab algn="l" pos="0"/>
              </a:tabLst>
            </a:pPr>
            <a:fld id="{F2ED5420-9909-4DD2-A5D5-62B0AA02DFED}" type="slidenum">
              <a:rPr b="0" lang="en-US" sz="800" strike="noStrike" u="none">
                <a:solidFill>
                  <a:srgbClr val="888888"/>
                </a:solidFill>
                <a:uFillTx/>
                <a:latin typeface="Arial"/>
                <a:ea typeface="Arial"/>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19" r:id="rId3"/>
  </p:sldLayoutIdLst>
</p:sldMaster>
</file>

<file path=ppt/slideMasters/slideMaster1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07" name="Apricot-Solar-Keynote19.jpg" descr="Apricot-Solar-Keynote19.jpg"/>
          <p:cNvPicPr/>
          <p:nvPr/>
        </p:nvPicPr>
        <p:blipFill>
          <a:blip r:embed="rId2"/>
          <a:stretch/>
        </p:blipFill>
        <p:spPr>
          <a:xfrm>
            <a:off x="-69120" y="-38880"/>
            <a:ext cx="12300120" cy="6905520"/>
          </a:xfrm>
          <a:prstGeom prst="rect">
            <a:avLst/>
          </a:prstGeom>
          <a:ln w="12600">
            <a:noFill/>
          </a:ln>
        </p:spPr>
      </p:pic>
      <p:sp>
        <p:nvSpPr>
          <p:cNvPr id="70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09" name="PlaceHolder 2"/>
          <p:cNvSpPr>
            <a:spLocks noGrp="1"/>
          </p:cNvSpPr>
          <p:nvPr>
            <p:ph type="sldNum" idx="182"/>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9A5066A2-C586-4299-A302-468AEBAACBB5}"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1" r:id="rId3"/>
  </p:sldLayoutIdLst>
</p:sldMaster>
</file>

<file path=ppt/slideMasters/slideMaster1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1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13" name="PlaceHolder 2"/>
          <p:cNvSpPr>
            <a:spLocks noGrp="1"/>
          </p:cNvSpPr>
          <p:nvPr>
            <p:ph type="sldNum" idx="183"/>
          </p:nvPr>
        </p:nvSpPr>
        <p:spPr>
          <a:xfrm>
            <a:off x="11095920" y="6292800"/>
            <a:ext cx="456480" cy="462240"/>
          </a:xfrm>
          <a:prstGeom prst="rect">
            <a:avLst/>
          </a:prstGeom>
          <a:noFill/>
          <a:ln w="12600">
            <a:noFill/>
          </a:ln>
        </p:spPr>
        <p:txBody>
          <a:bodyPr lIns="122040" rIns="122040" tIns="122040" bIns="122040" anchor="ctr">
            <a:noAutofit/>
          </a:bodyPr>
          <a:lstStyle>
            <a:lvl1pPr indent="0" algn="r" defTabSz="1219320">
              <a:lnSpc>
                <a:spcPct val="100000"/>
              </a:lnSpc>
              <a:buNone/>
              <a:tabLst>
                <a:tab algn="l" pos="0"/>
              </a:tabLst>
              <a:defRPr b="0" lang="en-US" sz="1600" strike="noStrike" u="none">
                <a:solidFill>
                  <a:srgbClr val="888888"/>
                </a:solidFill>
                <a:uFillTx/>
                <a:latin typeface="Calibri"/>
                <a:ea typeface="Calibri"/>
              </a:defRPr>
            </a:lvl1pPr>
          </a:lstStyle>
          <a:p>
            <a:pPr indent="0" algn="r" defTabSz="1219320">
              <a:lnSpc>
                <a:spcPct val="100000"/>
              </a:lnSpc>
              <a:buNone/>
              <a:tabLst>
                <a:tab algn="l" pos="0"/>
              </a:tabLst>
            </a:pPr>
            <a:fld id="{4928FA80-3A99-446F-8973-DB3ED3EBCE77}" type="slidenum">
              <a:rPr b="0" lang="en-US" sz="1600" strike="noStrike" u="none">
                <a:solidFill>
                  <a:srgbClr val="888888"/>
                </a:solidFill>
                <a:uFillTx/>
                <a:latin typeface="Calibri"/>
                <a:ea typeface="Calibri"/>
              </a:rPr>
              <a:t>1</a:t>
            </a:fld>
            <a:endParaRPr b="0" lang="en-US"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3" r:id="rId3"/>
  </p:sldLayoutIdLst>
</p:sldMaster>
</file>

<file path=ppt/slideMasters/slideMaster1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16" name="Apricot Solar Keynote5.png" descr="Apricot Solar Keynote5.png"/>
          <p:cNvPicPr/>
          <p:nvPr/>
        </p:nvPicPr>
        <p:blipFill>
          <a:blip r:embed="rId2"/>
          <a:stretch/>
        </p:blipFill>
        <p:spPr>
          <a:xfrm>
            <a:off x="2880" y="1800"/>
            <a:ext cx="12155760" cy="6824520"/>
          </a:xfrm>
          <a:prstGeom prst="rect">
            <a:avLst/>
          </a:prstGeom>
          <a:ln w="12600">
            <a:noFill/>
          </a:ln>
        </p:spPr>
      </p:pic>
      <p:sp>
        <p:nvSpPr>
          <p:cNvPr id="71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18" name="PlaceHolder 2"/>
          <p:cNvSpPr>
            <a:spLocks noGrp="1"/>
          </p:cNvSpPr>
          <p:nvPr>
            <p:ph type="sldNum" idx="184"/>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763666BB-0C8E-467F-84A7-CA84278156AB}" type="slidenum">
              <a:rPr b="0" lang="en-US" sz="1000" strike="noStrike" u="none">
                <a:solidFill>
                  <a:srgbClr val="888888"/>
                </a:solidFill>
                <a:uFillTx/>
                <a:latin typeface="Arial"/>
                <a:ea typeface="Arial"/>
              </a:rPr>
              <a:t>1</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5" r:id="rId3"/>
  </p:sldLayoutIdLst>
</p:sldMaster>
</file>

<file path=ppt/slideMasters/slideMaster1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22" name="PlaceHolder 2"/>
          <p:cNvSpPr>
            <a:spLocks noGrp="1"/>
          </p:cNvSpPr>
          <p:nvPr>
            <p:ph type="sldNum" idx="185"/>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D4862625-75DD-4F3B-AD99-0954634741EB}"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7"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9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2" name="PlaceHolder 3"/>
          <p:cNvSpPr>
            <a:spLocks noGrp="1"/>
          </p:cNvSpPr>
          <p:nvPr>
            <p:ph type="ftr" idx="40"/>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3" name="PlaceHolder 4"/>
          <p:cNvSpPr>
            <a:spLocks noGrp="1"/>
          </p:cNvSpPr>
          <p:nvPr>
            <p:ph type="sldNum" idx="41"/>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88D19EEE-9978-46E1-BE0F-43D7CF33FFCD}"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94" name="PlaceHolder 5"/>
          <p:cNvSpPr>
            <a:spLocks noGrp="1"/>
          </p:cNvSpPr>
          <p:nvPr>
            <p:ph type="dt" idx="42"/>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5" r:id="rId2"/>
  </p:sldLayoutIdLst>
</p:sldMaster>
</file>

<file path=ppt/slideMasters/slideMaster1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2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26" name="PlaceHolder 2"/>
          <p:cNvSpPr>
            <a:spLocks noGrp="1"/>
          </p:cNvSpPr>
          <p:nvPr>
            <p:ph type="sldNum" idx="186"/>
          </p:nvPr>
        </p:nvSpPr>
        <p:spPr>
          <a:xfrm>
            <a:off x="6000840" y="648900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7942C1E5-5FA7-4D77-9F84-930381271567}"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29" r:id="rId2"/>
  </p:sldLayoutIdLst>
</p:sldMaster>
</file>

<file path=ppt/slideMasters/slideMaster1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29" name="Apricot Solar Keynote2.png" descr="Apricot Solar Keynote2.png"/>
          <p:cNvPicPr/>
          <p:nvPr/>
        </p:nvPicPr>
        <p:blipFill>
          <a:blip r:embed="rId2"/>
          <a:stretch/>
        </p:blipFill>
        <p:spPr>
          <a:xfrm>
            <a:off x="-23400" y="3240"/>
            <a:ext cx="12179160" cy="6837480"/>
          </a:xfrm>
          <a:prstGeom prst="rect">
            <a:avLst/>
          </a:prstGeom>
          <a:ln w="12600">
            <a:noFill/>
          </a:ln>
        </p:spPr>
      </p:pic>
      <p:sp>
        <p:nvSpPr>
          <p:cNvPr id="73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31" name="PlaceHolder 2"/>
          <p:cNvSpPr>
            <a:spLocks noGrp="1"/>
          </p:cNvSpPr>
          <p:nvPr>
            <p:ph type="sldNum" idx="187"/>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4D61332F-26CC-436F-8298-91598D244AD9}"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1" r:id="rId3"/>
  </p:sldLayoutIdLst>
</p:sldMaster>
</file>

<file path=ppt/slideMasters/slideMaster1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35" name="PlaceHolder 2"/>
          <p:cNvSpPr>
            <a:spLocks noGrp="1"/>
          </p:cNvSpPr>
          <p:nvPr>
            <p:ph type="sldNum" idx="188"/>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807819EA-25CE-41F4-B42C-F38413D3012F}" type="slidenum">
              <a:rPr b="0" lang="en-US" sz="1000" strike="noStrike" u="none">
                <a:solidFill>
                  <a:srgbClr val="888888"/>
                </a:solidFill>
                <a:uFillTx/>
                <a:latin typeface="Arial"/>
                <a:ea typeface="Arial"/>
              </a:rPr>
              <a:t>1</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3" r:id="rId2"/>
  </p:sldLayoutIdLst>
</p:sldMaster>
</file>

<file path=ppt/slideMasters/slideMaster1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38" name="Apricot-Solar-Keynote14.jpg" descr="Apricot-Solar-Keynote14.jpg"/>
          <p:cNvPicPr/>
          <p:nvPr/>
        </p:nvPicPr>
        <p:blipFill>
          <a:blip r:embed="rId2"/>
          <a:stretch/>
        </p:blipFill>
        <p:spPr>
          <a:xfrm>
            <a:off x="6120" y="3240"/>
            <a:ext cx="12149640" cy="6820920"/>
          </a:xfrm>
          <a:prstGeom prst="rect">
            <a:avLst/>
          </a:prstGeom>
          <a:ln w="12600">
            <a:noFill/>
          </a:ln>
        </p:spPr>
      </p:pic>
      <p:sp>
        <p:nvSpPr>
          <p:cNvPr id="73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40" name="PlaceHolder 2"/>
          <p:cNvSpPr>
            <a:spLocks noGrp="1"/>
          </p:cNvSpPr>
          <p:nvPr>
            <p:ph type="sldNum" idx="189"/>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FC4B6C58-EFA1-4605-BF3B-FBFA7EB86115}"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5" r:id="rId3"/>
  </p:sldLayoutIdLst>
</p:sldMaster>
</file>

<file path=ppt/slideMasters/slideMaster1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43" name="Apricot-Solar-Keynote19.jpg" descr="Apricot-Solar-Keynote19.jpg"/>
          <p:cNvPicPr/>
          <p:nvPr/>
        </p:nvPicPr>
        <p:blipFill>
          <a:blip r:embed="rId2"/>
          <a:stretch/>
        </p:blipFill>
        <p:spPr>
          <a:xfrm>
            <a:off x="-94680" y="-53280"/>
            <a:ext cx="12350880" cy="6934320"/>
          </a:xfrm>
          <a:prstGeom prst="rect">
            <a:avLst/>
          </a:prstGeom>
          <a:ln w="12600">
            <a:noFill/>
          </a:ln>
        </p:spPr>
      </p:pic>
      <p:sp>
        <p:nvSpPr>
          <p:cNvPr id="74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45" name="PlaceHolder 2"/>
          <p:cNvSpPr>
            <a:spLocks noGrp="1"/>
          </p:cNvSpPr>
          <p:nvPr>
            <p:ph type="sldNum" idx="190"/>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F68D6CAB-44FF-452B-BAD6-4BC2897EAC39}"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7" r:id="rId3"/>
  </p:sldLayoutIdLst>
</p:sldMaster>
</file>

<file path=ppt/slideMasters/slideMaster1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48" name="shutterstock_671861737.jpg" descr="shutterstock_671861737.jpg"/>
          <p:cNvPicPr/>
          <p:nvPr/>
        </p:nvPicPr>
        <p:blipFill>
          <a:blip r:embed="rId2"/>
          <a:stretch/>
        </p:blipFill>
        <p:spPr>
          <a:xfrm>
            <a:off x="-25560" y="-954360"/>
            <a:ext cx="12212640" cy="8625960"/>
          </a:xfrm>
          <a:prstGeom prst="rect">
            <a:avLst/>
          </a:prstGeom>
          <a:ln w="12600">
            <a:noFill/>
          </a:ln>
        </p:spPr>
      </p:pic>
      <p:pic>
        <p:nvPicPr>
          <p:cNvPr id="749" name="bottom shape.png" descr="bottom shape.png"/>
          <p:cNvPicPr/>
          <p:nvPr/>
        </p:nvPicPr>
        <p:blipFill>
          <a:blip r:embed="rId3"/>
          <a:stretch/>
        </p:blipFill>
        <p:spPr>
          <a:xfrm rot="21487200">
            <a:off x="-632880" y="4753440"/>
            <a:ext cx="13113720" cy="2379600"/>
          </a:xfrm>
          <a:prstGeom prst="rect">
            <a:avLst/>
          </a:prstGeom>
          <a:ln w="12600">
            <a:noFill/>
          </a:ln>
          <a:effectLst>
            <a:outerShdw blurRad="635040" dir="5400000" dist="12600" rotWithShape="0">
              <a:srgbClr val="f0563d">
                <a:alpha val="68000"/>
              </a:srgbClr>
            </a:outerShdw>
          </a:effectLst>
        </p:spPr>
      </p:pic>
      <p:pic>
        <p:nvPicPr>
          <p:cNvPr id="750" name="'A' Apricot Logo.pdf" descr="'A' Apricot Logo.pdf"/>
          <p:cNvPicPr/>
          <p:nvPr/>
        </p:nvPicPr>
        <p:blipFill>
          <a:blip r:embed="rId4"/>
          <a:stretch/>
        </p:blipFill>
        <p:spPr>
          <a:xfrm>
            <a:off x="11048760" y="5777280"/>
            <a:ext cx="546480" cy="672480"/>
          </a:xfrm>
          <a:prstGeom prst="rect">
            <a:avLst/>
          </a:prstGeom>
          <a:ln w="12600">
            <a:noFill/>
          </a:ln>
        </p:spPr>
      </p:pic>
      <p:sp>
        <p:nvSpPr>
          <p:cNvPr id="75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52" name="PlaceHolder 2"/>
          <p:cNvSpPr>
            <a:spLocks noGrp="1"/>
          </p:cNvSpPr>
          <p:nvPr>
            <p:ph type="sldNum" idx="191"/>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BD34740E-A7A2-4DEE-8FC9-E68CF26918F3}"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39" r:id="rId5"/>
  </p:sldLayoutIdLst>
</p:sldMaster>
</file>

<file path=ppt/slideMasters/slideMaster1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5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56" name="PlaceHolder 2"/>
          <p:cNvSpPr>
            <a:spLocks noGrp="1"/>
          </p:cNvSpPr>
          <p:nvPr>
            <p:ph type="sldNum" idx="192"/>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ED56D75A-0904-4FF7-BAE9-188CAF13E1C1}"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1" r:id="rId2"/>
  </p:sldLayoutIdLst>
</p:sldMaster>
</file>

<file path=ppt/slideMasters/slideMaster1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59" name="Apricot-Solar-Keynote18.jpg" descr="Apricot-Solar-Keynote18.jpg"/>
          <p:cNvPicPr/>
          <p:nvPr/>
        </p:nvPicPr>
        <p:blipFill>
          <a:blip r:embed="rId2"/>
          <a:stretch/>
        </p:blipFill>
        <p:spPr>
          <a:xfrm>
            <a:off x="6120" y="3240"/>
            <a:ext cx="12149640" cy="6820920"/>
          </a:xfrm>
          <a:prstGeom prst="rect">
            <a:avLst/>
          </a:prstGeom>
          <a:ln w="12600">
            <a:noFill/>
          </a:ln>
        </p:spPr>
      </p:pic>
      <p:sp>
        <p:nvSpPr>
          <p:cNvPr id="76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61" name="PlaceHolder 2"/>
          <p:cNvSpPr>
            <a:spLocks noGrp="1"/>
          </p:cNvSpPr>
          <p:nvPr>
            <p:ph type="sldNum" idx="193"/>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3718B023-2DD2-4F56-A643-D474050BE187}"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3" r:id="rId3"/>
  </p:sldLayoutIdLst>
</p:sldMaster>
</file>

<file path=ppt/slideMasters/slideMaster1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65" name="PlaceHolder 2"/>
          <p:cNvSpPr>
            <a:spLocks noGrp="1"/>
          </p:cNvSpPr>
          <p:nvPr>
            <p:ph type="sldNum" idx="194"/>
          </p:nvPr>
        </p:nvSpPr>
        <p:spPr>
          <a:xfrm>
            <a:off x="6007680" y="650052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95F5FF5D-A705-4D02-8AE8-138AB063B48F}" type="slidenum">
              <a:rPr b="0" lang="en-US" sz="800" strike="noStrike" u="none">
                <a:solidFill>
                  <a:srgbClr val="000000"/>
                </a:solidFill>
                <a:uFillTx/>
                <a:latin typeface="Helvetica Neue"/>
                <a:ea typeface="Helvetica Neue"/>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5" r:id="rId2"/>
  </p:sldLayoutIdLst>
</p:sldMaster>
</file>

<file path=ppt/slideMasters/slideMaster1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68" name="Apricot-Solar-Keynote21.jpg" descr="Apricot-Solar-Keynote21.jpg"/>
          <p:cNvPicPr/>
          <p:nvPr/>
        </p:nvPicPr>
        <p:blipFill>
          <a:blip r:embed="rId2"/>
          <a:stretch/>
        </p:blipFill>
        <p:spPr>
          <a:xfrm>
            <a:off x="6120" y="3240"/>
            <a:ext cx="12149640" cy="6820920"/>
          </a:xfrm>
          <a:prstGeom prst="rect">
            <a:avLst/>
          </a:prstGeom>
          <a:ln w="12600">
            <a:noFill/>
          </a:ln>
        </p:spPr>
      </p:pic>
      <p:sp>
        <p:nvSpPr>
          <p:cNvPr id="76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70" name="PlaceHolder 2"/>
          <p:cNvSpPr>
            <a:spLocks noGrp="1"/>
          </p:cNvSpPr>
          <p:nvPr>
            <p:ph type="sldNum" idx="195"/>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51FF2C63-B9B4-44FA-8495-44C6C40B95E3}"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7" r:id="rId3"/>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9" name="PlaceHolder 3"/>
          <p:cNvSpPr>
            <a:spLocks noGrp="1"/>
          </p:cNvSpPr>
          <p:nvPr>
            <p:ph type="ftr" idx="43"/>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00" name="PlaceHolder 4"/>
          <p:cNvSpPr>
            <a:spLocks noGrp="1"/>
          </p:cNvSpPr>
          <p:nvPr>
            <p:ph type="sldNum" idx="44"/>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ACE7CD6F-0B69-4157-B14F-3BA6E0E6D575}"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101" name="PlaceHolder 5"/>
          <p:cNvSpPr>
            <a:spLocks noGrp="1"/>
          </p:cNvSpPr>
          <p:nvPr>
            <p:ph type="dt" idx="45"/>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7" r:id="rId2"/>
  </p:sldLayoutIdLst>
</p:sldMaster>
</file>

<file path=ppt/slideMasters/slideMaster1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73" name="Apricot Solar Keynote8.png" descr="Apricot Solar Keynote8.png"/>
          <p:cNvPicPr/>
          <p:nvPr/>
        </p:nvPicPr>
        <p:blipFill>
          <a:blip r:embed="rId2"/>
          <a:stretch/>
        </p:blipFill>
        <p:spPr>
          <a:xfrm>
            <a:off x="-51480" y="-21600"/>
            <a:ext cx="12225600" cy="6863760"/>
          </a:xfrm>
          <a:prstGeom prst="rect">
            <a:avLst/>
          </a:prstGeom>
          <a:ln w="12600">
            <a:noFill/>
          </a:ln>
        </p:spPr>
      </p:pic>
      <p:sp>
        <p:nvSpPr>
          <p:cNvPr id="77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75" name="PlaceHolder 2"/>
          <p:cNvSpPr>
            <a:spLocks noGrp="1"/>
          </p:cNvSpPr>
          <p:nvPr>
            <p:ph type="sldNum" idx="196"/>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E3796C83-0322-4402-9DD9-F62B11C029AB}" type="slidenum">
              <a:rPr b="0" lang="en-US" sz="1000" strike="noStrike" u="none">
                <a:solidFill>
                  <a:srgbClr val="888888"/>
                </a:solidFill>
                <a:uFillTx/>
                <a:latin typeface="Arial"/>
                <a:ea typeface="Arial"/>
              </a:rPr>
              <a:t>1</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49" r:id="rId3"/>
  </p:sldLayoutIdLst>
</p:sldMaster>
</file>

<file path=ppt/slideMasters/slideMaster1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7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79" name="PlaceHolder 2"/>
          <p:cNvSpPr>
            <a:spLocks noGrp="1"/>
          </p:cNvSpPr>
          <p:nvPr>
            <p:ph type="sldNum" idx="197"/>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41EF2694-C0F8-4A32-BE5E-428629BB1C89}"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1" r:id="rId2"/>
  </p:sldLayoutIdLst>
</p:sldMaster>
</file>

<file path=ppt/slideMasters/slideMaster1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82" name="Apricot Solar Keynote5.png" descr="Apricot Solar Keynote5.png"/>
          <p:cNvPicPr/>
          <p:nvPr/>
        </p:nvPicPr>
        <p:blipFill>
          <a:blip r:embed="rId2"/>
          <a:stretch/>
        </p:blipFill>
        <p:spPr>
          <a:xfrm>
            <a:off x="6120" y="3240"/>
            <a:ext cx="12149640" cy="6820920"/>
          </a:xfrm>
          <a:prstGeom prst="rect">
            <a:avLst/>
          </a:prstGeom>
          <a:ln w="12600">
            <a:noFill/>
          </a:ln>
        </p:spPr>
      </p:pic>
      <p:sp>
        <p:nvSpPr>
          <p:cNvPr id="78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84" name="PlaceHolder 2"/>
          <p:cNvSpPr>
            <a:spLocks noGrp="1"/>
          </p:cNvSpPr>
          <p:nvPr>
            <p:ph type="sldNum" idx="198"/>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121ABFD5-EF23-4C3C-96F3-DFF302EB7BEE}"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3" r:id="rId3"/>
  </p:sldLayoutIdLst>
</p:sldMaster>
</file>

<file path=ppt/slideMasters/slideMaster1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8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88" name="PlaceHolder 2"/>
          <p:cNvSpPr>
            <a:spLocks noGrp="1"/>
          </p:cNvSpPr>
          <p:nvPr>
            <p:ph type="sldNum" idx="199"/>
          </p:nvPr>
        </p:nvSpPr>
        <p:spPr>
          <a:xfrm>
            <a:off x="6007680" y="650052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BABE6AE2-20A1-43D4-BC64-A827906FA40C}" type="slidenum">
              <a:rPr b="0" lang="en-US" sz="800" strike="noStrike" u="none">
                <a:solidFill>
                  <a:srgbClr val="000000"/>
                </a:solidFill>
                <a:uFillTx/>
                <a:latin typeface="Helvetica Neue"/>
                <a:ea typeface="Helvetica Neue"/>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5" r:id="rId2"/>
  </p:sldLayoutIdLst>
</p:sldMaster>
</file>

<file path=ppt/slideMasters/slideMaster1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91" name="Apricot-Solar-Keynote19.jpg" descr="Apricot-Solar-Keynote19.jpg"/>
          <p:cNvPicPr/>
          <p:nvPr/>
        </p:nvPicPr>
        <p:blipFill>
          <a:blip r:embed="rId2"/>
          <a:stretch/>
        </p:blipFill>
        <p:spPr>
          <a:xfrm>
            <a:off x="6120" y="3240"/>
            <a:ext cx="12149640" cy="6820920"/>
          </a:xfrm>
          <a:prstGeom prst="rect">
            <a:avLst/>
          </a:prstGeom>
          <a:ln w="12600">
            <a:noFill/>
          </a:ln>
        </p:spPr>
      </p:pic>
      <p:sp>
        <p:nvSpPr>
          <p:cNvPr id="79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93" name="PlaceHolder 2"/>
          <p:cNvSpPr>
            <a:spLocks noGrp="1"/>
          </p:cNvSpPr>
          <p:nvPr>
            <p:ph type="sldNum" idx="200"/>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C5079B08-E7A1-4B90-9C0C-70C7283FAA75}"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7" r:id="rId3"/>
  </p:sldLayoutIdLst>
</p:sldMaster>
</file>

<file path=ppt/slideMasters/slideMaster1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9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797" name="PlaceHolder 2"/>
          <p:cNvSpPr>
            <a:spLocks noGrp="1"/>
          </p:cNvSpPr>
          <p:nvPr>
            <p:ph type="sldNum" idx="201"/>
          </p:nvPr>
        </p:nvSpPr>
        <p:spPr>
          <a:xfrm>
            <a:off x="10986480" y="6354360"/>
            <a:ext cx="337320" cy="339120"/>
          </a:xfrm>
          <a:prstGeom prst="rect">
            <a:avLst/>
          </a:prstGeom>
          <a:noFill/>
          <a:ln w="12600">
            <a:noFill/>
          </a:ln>
        </p:spPr>
        <p:txBody>
          <a:bodyPr lIns="91440" rIns="91440" tIns="91440" bIns="9144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17734DD5-E854-4CBB-A9EE-867697382A6F}" type="slidenum">
              <a:rPr b="0" lang="en-US" sz="1200" strike="noStrike" u="none">
                <a:solidFill>
                  <a:srgbClr val="888888"/>
                </a:solidFill>
                <a:uFillTx/>
                <a:latin typeface="Calibri"/>
                <a:ea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59" r:id="rId2"/>
  </p:sldLayoutIdLst>
</p:sldMaster>
</file>

<file path=ppt/slideMasters/slideMaster1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01" name="PlaceHolder 2"/>
          <p:cNvSpPr>
            <a:spLocks noGrp="1"/>
          </p:cNvSpPr>
          <p:nvPr>
            <p:ph type="sldNum" idx="202"/>
          </p:nvPr>
        </p:nvSpPr>
        <p:spPr>
          <a:xfrm>
            <a:off x="10986480" y="6354360"/>
            <a:ext cx="336960" cy="339120"/>
          </a:xfrm>
          <a:prstGeom prst="rect">
            <a:avLst/>
          </a:prstGeom>
          <a:noFill/>
          <a:ln w="12600">
            <a:noFill/>
          </a:ln>
        </p:spPr>
        <p:txBody>
          <a:bodyPr lIns="91440" rIns="91440" tIns="91440" bIns="9144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79BFEC35-9AA3-4DEB-900C-BC8A2013D4CC}" type="slidenum">
              <a:rPr b="0" lang="en-US" sz="1200" strike="noStrike" u="none">
                <a:solidFill>
                  <a:srgbClr val="888888"/>
                </a:solidFill>
                <a:uFillTx/>
                <a:latin typeface="Calibri"/>
                <a:ea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1" r:id="rId2"/>
  </p:sldLayoutIdLst>
</p:sldMaster>
</file>

<file path=ppt/slideMasters/slideMaster1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04" name="Apricot Solar Keynote.png" descr="Apricot Solar Keynote.png"/>
          <p:cNvPicPr/>
          <p:nvPr/>
        </p:nvPicPr>
        <p:blipFill>
          <a:blip r:embed="rId2"/>
          <a:stretch/>
        </p:blipFill>
        <p:spPr>
          <a:xfrm>
            <a:off x="-27720" y="1800"/>
            <a:ext cx="12186360" cy="6841440"/>
          </a:xfrm>
          <a:prstGeom prst="rect">
            <a:avLst/>
          </a:prstGeom>
          <a:ln w="12600">
            <a:noFill/>
          </a:ln>
        </p:spPr>
      </p:pic>
      <p:sp>
        <p:nvSpPr>
          <p:cNvPr id="80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06" name="PlaceHolder 2"/>
          <p:cNvSpPr>
            <a:spLocks noGrp="1"/>
          </p:cNvSpPr>
          <p:nvPr>
            <p:ph type="sldNum" idx="203"/>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9A5606D5-BFDE-44D4-8AB0-5C1A288311E3}"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3" r:id="rId3"/>
  </p:sldLayoutIdLst>
</p:sldMaster>
</file>

<file path=ppt/slideMasters/slideMaster1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09" name="Apricot-Solar-Keynote19.jpg" descr="Apricot-Solar-Keynote19.jpg"/>
          <p:cNvPicPr/>
          <p:nvPr/>
        </p:nvPicPr>
        <p:blipFill>
          <a:blip r:embed="rId2"/>
          <a:stretch/>
        </p:blipFill>
        <p:spPr>
          <a:xfrm>
            <a:off x="2880" y="1800"/>
            <a:ext cx="12155760" cy="6824520"/>
          </a:xfrm>
          <a:prstGeom prst="rect">
            <a:avLst/>
          </a:prstGeom>
          <a:ln w="12600">
            <a:noFill/>
          </a:ln>
        </p:spPr>
      </p:pic>
      <p:sp>
        <p:nvSpPr>
          <p:cNvPr id="81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11" name="PlaceHolder 2"/>
          <p:cNvSpPr>
            <a:spLocks noGrp="1"/>
          </p:cNvSpPr>
          <p:nvPr>
            <p:ph type="sldNum" idx="204"/>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52D6F53A-C342-4F10-A137-50AB349E3A12}"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5" r:id="rId3"/>
  </p:sldLayoutIdLst>
</p:sldMaster>
</file>

<file path=ppt/slideMasters/slideMaster1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15" name="PlaceHolder 2"/>
          <p:cNvSpPr>
            <a:spLocks noGrp="1"/>
          </p:cNvSpPr>
          <p:nvPr>
            <p:ph type="sldNum" idx="205"/>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BA2A6945-C2EC-4E79-8E80-2EDF267178D0}"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05"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06" name="PlaceHolder 3"/>
          <p:cNvSpPr>
            <a:spLocks noGrp="1"/>
          </p:cNvSpPr>
          <p:nvPr>
            <p:ph type="ftr" idx="46"/>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07" name="PlaceHolder 4"/>
          <p:cNvSpPr>
            <a:spLocks noGrp="1"/>
          </p:cNvSpPr>
          <p:nvPr>
            <p:ph type="sldNum" idx="47"/>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6369A91D-77B8-4603-B896-52D366ABE35F}"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108" name="PlaceHolder 5"/>
          <p:cNvSpPr>
            <a:spLocks noGrp="1"/>
          </p:cNvSpPr>
          <p:nvPr>
            <p:ph type="dt" idx="48"/>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79" r:id="rId2"/>
  </p:sldLayoutIdLst>
</p:sldMaster>
</file>

<file path=ppt/slideMasters/slideMaster1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19" name="PlaceHolder 2"/>
          <p:cNvSpPr>
            <a:spLocks noGrp="1"/>
          </p:cNvSpPr>
          <p:nvPr>
            <p:ph type="sldNum" idx="206"/>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0DBD8B25-4C65-40FD-8FDF-9187E2856C86}"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69" r:id="rId2"/>
  </p:sldLayoutIdLst>
</p:sldMaster>
</file>

<file path=ppt/slideMasters/slideMaster1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23" name="PlaceHolder 2"/>
          <p:cNvSpPr>
            <a:spLocks noGrp="1"/>
          </p:cNvSpPr>
          <p:nvPr>
            <p:ph type="sldNum" idx="207"/>
          </p:nvPr>
        </p:nvSpPr>
        <p:spPr>
          <a:xfrm>
            <a:off x="6000840" y="648900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DC8B6A98-FEF4-4371-A76E-52A592B87FB5}"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1" r:id="rId2"/>
  </p:sldLayoutIdLst>
</p:sldMaster>
</file>

<file path=ppt/slideMasters/slideMaster1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27" name="PlaceHolder 2"/>
          <p:cNvSpPr>
            <a:spLocks noGrp="1"/>
          </p:cNvSpPr>
          <p:nvPr>
            <p:ph type="sldNum" idx="208"/>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D86BA647-570D-4F38-9960-E4B5367031BA}"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3" r:id="rId2"/>
  </p:sldLayoutIdLst>
</p:sldMaster>
</file>

<file path=ppt/slideMasters/slideMaster1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31" name="PlaceHolder 2"/>
          <p:cNvSpPr>
            <a:spLocks noGrp="1"/>
          </p:cNvSpPr>
          <p:nvPr>
            <p:ph type="sldNum" idx="209"/>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C9BC9250-7E25-45D9-9172-05A7A6E25D70}"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5" r:id="rId2"/>
  </p:sldLayoutIdLst>
</p:sldMaster>
</file>

<file path=ppt/slideMasters/slideMaster1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35" name="PlaceHolder 2"/>
          <p:cNvSpPr>
            <a:spLocks noGrp="1"/>
          </p:cNvSpPr>
          <p:nvPr>
            <p:ph type="ftr" idx="210"/>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836" name="PlaceHolder 3"/>
          <p:cNvSpPr>
            <a:spLocks noGrp="1"/>
          </p:cNvSpPr>
          <p:nvPr>
            <p:ph type="sldNum" idx="211"/>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865E051C-3BBA-4698-9554-34133508D009}" type="slidenum">
              <a:rPr b="0" lang="en-US"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
        <p:nvSpPr>
          <p:cNvPr id="837" name="PlaceHolder 4"/>
          <p:cNvSpPr>
            <a:spLocks noGrp="1"/>
          </p:cNvSpPr>
          <p:nvPr>
            <p:ph type="dt" idx="212"/>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7" r:id="rId2"/>
  </p:sldLayoutIdLst>
</p:sldMaster>
</file>

<file path=ppt/slideMasters/slideMaster1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4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42" name="PlaceHolder 3"/>
          <p:cNvSpPr>
            <a:spLocks noGrp="1"/>
          </p:cNvSpPr>
          <p:nvPr>
            <p:ph type="ftr" idx="213"/>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43" name="PlaceHolder 4"/>
          <p:cNvSpPr>
            <a:spLocks noGrp="1"/>
          </p:cNvSpPr>
          <p:nvPr>
            <p:ph type="sldNum" idx="214"/>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F1544332-BDD8-4DFD-B958-0FD2524C7224}"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844" name="PlaceHolder 5"/>
          <p:cNvSpPr>
            <a:spLocks noGrp="1"/>
          </p:cNvSpPr>
          <p:nvPr>
            <p:ph type="dt" idx="215"/>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79" r:id="rId2"/>
  </p:sldLayoutIdLst>
</p:sldMaster>
</file>

<file path=ppt/slideMasters/slideMaster1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4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49" name="PlaceHolder 3"/>
          <p:cNvSpPr>
            <a:spLocks noGrp="1"/>
          </p:cNvSpPr>
          <p:nvPr>
            <p:ph type="ftr" idx="216"/>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50" name="PlaceHolder 4"/>
          <p:cNvSpPr>
            <a:spLocks noGrp="1"/>
          </p:cNvSpPr>
          <p:nvPr>
            <p:ph type="sldNum" idx="217"/>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7E503456-4214-4B2F-BBF0-6687B1DAAE3A}"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851" name="PlaceHolder 5"/>
          <p:cNvSpPr>
            <a:spLocks noGrp="1"/>
          </p:cNvSpPr>
          <p:nvPr>
            <p:ph type="dt" idx="218"/>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1" r:id="rId2"/>
  </p:sldLayoutIdLst>
</p:sldMaster>
</file>

<file path=ppt/slideMasters/slideMaster1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5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55"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56" name="PlaceHolder 3"/>
          <p:cNvSpPr>
            <a:spLocks noGrp="1"/>
          </p:cNvSpPr>
          <p:nvPr>
            <p:ph type="ftr" idx="219"/>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57" name="PlaceHolder 4"/>
          <p:cNvSpPr>
            <a:spLocks noGrp="1"/>
          </p:cNvSpPr>
          <p:nvPr>
            <p:ph type="sldNum" idx="220"/>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3ECFDB17-82A6-401E-B35F-F87A60FBE51A}"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858" name="PlaceHolder 5"/>
          <p:cNvSpPr>
            <a:spLocks noGrp="1"/>
          </p:cNvSpPr>
          <p:nvPr>
            <p:ph type="dt" idx="221"/>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3" r:id="rId2"/>
  </p:sldLayoutIdLst>
</p:sldMaster>
</file>

<file path=ppt/slideMasters/slideMaster1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6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63" name="PlaceHolder 3"/>
          <p:cNvSpPr>
            <a:spLocks noGrp="1"/>
          </p:cNvSpPr>
          <p:nvPr>
            <p:ph type="ftr" idx="222"/>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64" name="PlaceHolder 4"/>
          <p:cNvSpPr>
            <a:spLocks noGrp="1"/>
          </p:cNvSpPr>
          <p:nvPr>
            <p:ph type="sldNum" idx="223"/>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87A5C28A-3ABD-4D8F-8D49-5637208D06D4}"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865" name="PlaceHolder 5"/>
          <p:cNvSpPr>
            <a:spLocks noGrp="1"/>
          </p:cNvSpPr>
          <p:nvPr>
            <p:ph type="dt" idx="224"/>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5" r:id="rId2"/>
  </p:sldLayoutIdLst>
</p:sldMaster>
</file>

<file path=ppt/slideMasters/slideMaster1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69"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70" name="PlaceHolder 3"/>
          <p:cNvSpPr>
            <a:spLocks noGrp="1"/>
          </p:cNvSpPr>
          <p:nvPr>
            <p:ph type="ftr" idx="225"/>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71" name="PlaceHolder 4"/>
          <p:cNvSpPr>
            <a:spLocks noGrp="1"/>
          </p:cNvSpPr>
          <p:nvPr>
            <p:ph type="sldNum" idx="226"/>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07D2CDB6-F6A8-4497-9879-14FFB70348B8}"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872" name="PlaceHolder 5"/>
          <p:cNvSpPr>
            <a:spLocks noGrp="1"/>
          </p:cNvSpPr>
          <p:nvPr>
            <p:ph type="dt" idx="227"/>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7"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1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13" name="PlaceHolder 3"/>
          <p:cNvSpPr>
            <a:spLocks noGrp="1"/>
          </p:cNvSpPr>
          <p:nvPr>
            <p:ph type="ftr" idx="49"/>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14" name="PlaceHolder 4"/>
          <p:cNvSpPr>
            <a:spLocks noGrp="1"/>
          </p:cNvSpPr>
          <p:nvPr>
            <p:ph type="sldNum" idx="50"/>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5952FFD8-6E14-4286-BC1B-50368826A640}"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115" name="PlaceHolder 5"/>
          <p:cNvSpPr>
            <a:spLocks noGrp="1"/>
          </p:cNvSpPr>
          <p:nvPr>
            <p:ph type="dt" idx="51"/>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1" r:id="rId2"/>
  </p:sldLayoutIdLst>
</p:sldMaster>
</file>

<file path=ppt/slideMasters/slideMaster1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76"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77" name="PlaceHolder 3"/>
          <p:cNvSpPr>
            <a:spLocks noGrp="1"/>
          </p:cNvSpPr>
          <p:nvPr>
            <p:ph type="ftr" idx="228"/>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78" name="PlaceHolder 4"/>
          <p:cNvSpPr>
            <a:spLocks noGrp="1"/>
          </p:cNvSpPr>
          <p:nvPr>
            <p:ph type="sldNum" idx="229"/>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E6E227AF-94BF-47A8-BD39-10801B52A208}"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879" name="PlaceHolder 5"/>
          <p:cNvSpPr>
            <a:spLocks noGrp="1"/>
          </p:cNvSpPr>
          <p:nvPr>
            <p:ph type="dt" idx="230"/>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89" r:id="rId2"/>
  </p:sldLayoutIdLst>
</p:sldMaster>
</file>

<file path=ppt/slideMasters/slideMaster1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8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84" name="PlaceHolder 3"/>
          <p:cNvSpPr>
            <a:spLocks noGrp="1"/>
          </p:cNvSpPr>
          <p:nvPr>
            <p:ph type="ftr" idx="231"/>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85" name="PlaceHolder 4"/>
          <p:cNvSpPr>
            <a:spLocks noGrp="1"/>
          </p:cNvSpPr>
          <p:nvPr>
            <p:ph type="sldNum" idx="232"/>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D6D7AFDD-67A9-49AC-8E44-44BA64385ACF}"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886" name="PlaceHolder 5"/>
          <p:cNvSpPr>
            <a:spLocks noGrp="1"/>
          </p:cNvSpPr>
          <p:nvPr>
            <p:ph type="dt" idx="233"/>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1" r:id="rId2"/>
  </p:sldLayoutIdLst>
</p:sldMaster>
</file>

<file path=ppt/slideMasters/slideMaster1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8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90"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91" name="PlaceHolder 3"/>
          <p:cNvSpPr>
            <a:spLocks noGrp="1"/>
          </p:cNvSpPr>
          <p:nvPr>
            <p:ph type="ftr" idx="234"/>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92" name="PlaceHolder 4"/>
          <p:cNvSpPr>
            <a:spLocks noGrp="1"/>
          </p:cNvSpPr>
          <p:nvPr>
            <p:ph type="sldNum" idx="235"/>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13D0409D-75EC-477C-9271-A6318489CB4E}"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893" name="PlaceHolder 5"/>
          <p:cNvSpPr>
            <a:spLocks noGrp="1"/>
          </p:cNvSpPr>
          <p:nvPr>
            <p:ph type="dt" idx="236"/>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3" r:id="rId2"/>
  </p:sldLayoutIdLst>
</p:sldMaster>
</file>

<file path=ppt/slideMasters/slideMaster1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9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9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898" name="PlaceHolder 3"/>
          <p:cNvSpPr>
            <a:spLocks noGrp="1"/>
          </p:cNvSpPr>
          <p:nvPr>
            <p:ph type="ftr" idx="237"/>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899" name="PlaceHolder 4"/>
          <p:cNvSpPr>
            <a:spLocks noGrp="1"/>
          </p:cNvSpPr>
          <p:nvPr>
            <p:ph type="sldNum" idx="238"/>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6DE21800-0632-4952-8AF0-E746D8224ACD}"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00" name="PlaceHolder 5"/>
          <p:cNvSpPr>
            <a:spLocks noGrp="1"/>
          </p:cNvSpPr>
          <p:nvPr>
            <p:ph type="dt" idx="239"/>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5" r:id="rId2"/>
  </p:sldLayoutIdLst>
</p:sldMaster>
</file>

<file path=ppt/slideMasters/slideMaster1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04"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05" name="PlaceHolder 3"/>
          <p:cNvSpPr>
            <a:spLocks noGrp="1"/>
          </p:cNvSpPr>
          <p:nvPr>
            <p:ph type="ftr" idx="240"/>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06" name="PlaceHolder 4"/>
          <p:cNvSpPr>
            <a:spLocks noGrp="1"/>
          </p:cNvSpPr>
          <p:nvPr>
            <p:ph type="sldNum" idx="241"/>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chemeClr val="dk1">
                    <a:tint val="75000"/>
                  </a:schemeClr>
                </a:solidFill>
                <a:uFillTx/>
                <a:latin typeface="Calibri"/>
              </a:defRPr>
            </a:lvl1pPr>
          </a:lstStyle>
          <a:p>
            <a:pPr indent="0" algn="r" defTabSz="914400">
              <a:lnSpc>
                <a:spcPct val="100000"/>
              </a:lnSpc>
              <a:buNone/>
              <a:tabLst>
                <a:tab algn="l" pos="0"/>
              </a:tabLst>
            </a:pPr>
            <a:fld id="{D2896AC3-A963-4A20-9A17-483495B3828B}" type="slidenum">
              <a:rPr b="0" lang="en-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07" name="PlaceHolder 5"/>
          <p:cNvSpPr>
            <a:spLocks noGrp="1"/>
          </p:cNvSpPr>
          <p:nvPr>
            <p:ph type="dt" idx="242"/>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7" r:id="rId2"/>
  </p:sldLayoutIdLst>
</p:sldMaster>
</file>

<file path=ppt/slideMasters/slideMaster1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1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12" name="PlaceHolder 3"/>
          <p:cNvSpPr>
            <a:spLocks noGrp="1"/>
          </p:cNvSpPr>
          <p:nvPr>
            <p:ph type="ftr" idx="243"/>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13" name="PlaceHolder 4"/>
          <p:cNvSpPr>
            <a:spLocks noGrp="1"/>
          </p:cNvSpPr>
          <p:nvPr>
            <p:ph type="sldNum" idx="244"/>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90506A85-7C2D-44F7-828C-8C7EEE88BF6B}"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14" name="PlaceHolder 5"/>
          <p:cNvSpPr>
            <a:spLocks noGrp="1"/>
          </p:cNvSpPr>
          <p:nvPr>
            <p:ph type="dt" idx="245"/>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999" r:id="rId2"/>
  </p:sldLayoutIdLst>
</p:sldMaster>
</file>

<file path=ppt/slideMasters/slideMaster1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1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19" name="PlaceHolder 3"/>
          <p:cNvSpPr>
            <a:spLocks noGrp="1"/>
          </p:cNvSpPr>
          <p:nvPr>
            <p:ph type="ftr" idx="246"/>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20" name="PlaceHolder 4"/>
          <p:cNvSpPr>
            <a:spLocks noGrp="1"/>
          </p:cNvSpPr>
          <p:nvPr>
            <p:ph type="sldNum" idx="247"/>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A5E948B8-B0F2-4706-88AB-0CE215A59825}"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21" name="PlaceHolder 5"/>
          <p:cNvSpPr>
            <a:spLocks noGrp="1"/>
          </p:cNvSpPr>
          <p:nvPr>
            <p:ph type="dt" idx="248"/>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1" r:id="rId2"/>
  </p:sldLayoutIdLst>
</p:sldMaster>
</file>

<file path=ppt/slideMasters/slideMaster1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2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25"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26" name="PlaceHolder 3"/>
          <p:cNvSpPr>
            <a:spLocks noGrp="1"/>
          </p:cNvSpPr>
          <p:nvPr>
            <p:ph type="ftr" idx="249"/>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27" name="PlaceHolder 4"/>
          <p:cNvSpPr>
            <a:spLocks noGrp="1"/>
          </p:cNvSpPr>
          <p:nvPr>
            <p:ph type="sldNum" idx="250"/>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EBDE4366-E9D1-4090-94EF-1B046E5B650A}"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28" name="PlaceHolder 5"/>
          <p:cNvSpPr>
            <a:spLocks noGrp="1"/>
          </p:cNvSpPr>
          <p:nvPr>
            <p:ph type="dt" idx="251"/>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3" r:id="rId2"/>
  </p:sldLayoutIdLst>
</p:sldMaster>
</file>

<file path=ppt/slideMasters/slideMaster1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3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33" name="PlaceHolder 3"/>
          <p:cNvSpPr>
            <a:spLocks noGrp="1"/>
          </p:cNvSpPr>
          <p:nvPr>
            <p:ph type="ftr" idx="252"/>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34" name="PlaceHolder 4"/>
          <p:cNvSpPr>
            <a:spLocks noGrp="1"/>
          </p:cNvSpPr>
          <p:nvPr>
            <p:ph type="sldNum" idx="253"/>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5D56365E-A355-4828-A470-ABC40CD19E7F}"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35" name="PlaceHolder 5"/>
          <p:cNvSpPr>
            <a:spLocks noGrp="1"/>
          </p:cNvSpPr>
          <p:nvPr>
            <p:ph type="dt" idx="254"/>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5" r:id="rId2"/>
  </p:sldLayoutIdLst>
</p:sldMaster>
</file>

<file path=ppt/slideMasters/slideMaster1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3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39"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40" name="PlaceHolder 3"/>
          <p:cNvSpPr>
            <a:spLocks noGrp="1"/>
          </p:cNvSpPr>
          <p:nvPr>
            <p:ph type="ftr" idx="255"/>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41" name="PlaceHolder 4"/>
          <p:cNvSpPr>
            <a:spLocks noGrp="1"/>
          </p:cNvSpPr>
          <p:nvPr>
            <p:ph type="sldNum" idx="256"/>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6201268E-9250-4D68-B70E-903BA120CA04}"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42" name="PlaceHolder 5"/>
          <p:cNvSpPr>
            <a:spLocks noGrp="1"/>
          </p:cNvSpPr>
          <p:nvPr>
            <p:ph type="dt" idx="257"/>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7"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19"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20" name="PlaceHolder 3"/>
          <p:cNvSpPr>
            <a:spLocks noGrp="1"/>
          </p:cNvSpPr>
          <p:nvPr>
            <p:ph type="ftr" idx="52"/>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21" name="PlaceHolder 4"/>
          <p:cNvSpPr>
            <a:spLocks noGrp="1"/>
          </p:cNvSpPr>
          <p:nvPr>
            <p:ph type="sldNum" idx="53"/>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BE780476-D625-42E7-A37D-C8D202C276DE}"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122" name="PlaceHolder 5"/>
          <p:cNvSpPr>
            <a:spLocks noGrp="1"/>
          </p:cNvSpPr>
          <p:nvPr>
            <p:ph type="dt" idx="54"/>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3" r:id="rId2"/>
  </p:sldLayoutIdLst>
</p:sldMaster>
</file>

<file path=ppt/slideMasters/slideMaster1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4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46"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47" name="PlaceHolder 3"/>
          <p:cNvSpPr>
            <a:spLocks noGrp="1"/>
          </p:cNvSpPr>
          <p:nvPr>
            <p:ph type="ftr" idx="258"/>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48" name="PlaceHolder 4"/>
          <p:cNvSpPr>
            <a:spLocks noGrp="1"/>
          </p:cNvSpPr>
          <p:nvPr>
            <p:ph type="sldNum" idx="259"/>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254B5DCA-6046-4C8C-8B02-BEA5EB96EF2D}"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49" name="PlaceHolder 5"/>
          <p:cNvSpPr>
            <a:spLocks noGrp="1"/>
          </p:cNvSpPr>
          <p:nvPr>
            <p:ph type="dt" idx="260"/>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09" r:id="rId2"/>
  </p:sldLayoutIdLst>
</p:sldMaster>
</file>

<file path=ppt/slideMasters/slideMaster1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5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54" name="PlaceHolder 3"/>
          <p:cNvSpPr>
            <a:spLocks noGrp="1"/>
          </p:cNvSpPr>
          <p:nvPr>
            <p:ph type="ftr" idx="261"/>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55" name="PlaceHolder 4"/>
          <p:cNvSpPr>
            <a:spLocks noGrp="1"/>
          </p:cNvSpPr>
          <p:nvPr>
            <p:ph type="sldNum" idx="262"/>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41F82C7B-112B-4DBC-9C93-4D35A33EBE9D}"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56" name="PlaceHolder 5"/>
          <p:cNvSpPr>
            <a:spLocks noGrp="1"/>
          </p:cNvSpPr>
          <p:nvPr>
            <p:ph type="dt" idx="263"/>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1" r:id="rId2"/>
  </p:sldLayoutIdLst>
</p:sldMaster>
</file>

<file path=ppt/slideMasters/slideMaster1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60"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61" name="PlaceHolder 3"/>
          <p:cNvSpPr>
            <a:spLocks noGrp="1"/>
          </p:cNvSpPr>
          <p:nvPr>
            <p:ph type="ftr" idx="264"/>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62" name="PlaceHolder 4"/>
          <p:cNvSpPr>
            <a:spLocks noGrp="1"/>
          </p:cNvSpPr>
          <p:nvPr>
            <p:ph type="sldNum" idx="265"/>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1B1A9F75-1EFA-4492-8502-D7DADF274B34}"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63" name="PlaceHolder 5"/>
          <p:cNvSpPr>
            <a:spLocks noGrp="1"/>
          </p:cNvSpPr>
          <p:nvPr>
            <p:ph type="dt" idx="266"/>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3" r:id="rId2"/>
  </p:sldLayoutIdLst>
</p:sldMaster>
</file>

<file path=ppt/slideMasters/slideMaster1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6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6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68" name="PlaceHolder 3"/>
          <p:cNvSpPr>
            <a:spLocks noGrp="1"/>
          </p:cNvSpPr>
          <p:nvPr>
            <p:ph type="ftr" idx="267"/>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69" name="PlaceHolder 4"/>
          <p:cNvSpPr>
            <a:spLocks noGrp="1"/>
          </p:cNvSpPr>
          <p:nvPr>
            <p:ph type="sldNum" idx="268"/>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2650780F-8D02-49A4-848D-935730B82BE1}"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70" name="PlaceHolder 5"/>
          <p:cNvSpPr>
            <a:spLocks noGrp="1"/>
          </p:cNvSpPr>
          <p:nvPr>
            <p:ph type="dt" idx="269"/>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5" r:id="rId2"/>
  </p:sldLayoutIdLst>
</p:sldMaster>
</file>

<file path=ppt/slideMasters/slideMaster1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7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74"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75" name="PlaceHolder 3"/>
          <p:cNvSpPr>
            <a:spLocks noGrp="1"/>
          </p:cNvSpPr>
          <p:nvPr>
            <p:ph type="ftr" idx="270"/>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76" name="PlaceHolder 4"/>
          <p:cNvSpPr>
            <a:spLocks noGrp="1"/>
          </p:cNvSpPr>
          <p:nvPr>
            <p:ph type="sldNum" idx="271"/>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083CDC8A-9A7C-464F-9A93-73E199415607}"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77" name="PlaceHolder 5"/>
          <p:cNvSpPr>
            <a:spLocks noGrp="1"/>
          </p:cNvSpPr>
          <p:nvPr>
            <p:ph type="dt" idx="272"/>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7" r:id="rId2"/>
  </p:sldLayoutIdLst>
</p:sldMaster>
</file>

<file path=ppt/slideMasters/slideMaster1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8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8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82" name="PlaceHolder 3"/>
          <p:cNvSpPr>
            <a:spLocks noGrp="1"/>
          </p:cNvSpPr>
          <p:nvPr>
            <p:ph type="ftr" idx="273"/>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983" name="PlaceHolder 4"/>
          <p:cNvSpPr>
            <a:spLocks noGrp="1"/>
          </p:cNvSpPr>
          <p:nvPr>
            <p:ph type="sldNum" idx="274"/>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s-US" sz="1200" strike="noStrike" u="none">
                <a:solidFill>
                  <a:schemeClr val="dk1">
                    <a:tint val="75000"/>
                  </a:schemeClr>
                </a:solidFill>
                <a:uFillTx/>
                <a:latin typeface="Calibri"/>
              </a:defRPr>
            </a:lvl1pPr>
          </a:lstStyle>
          <a:p>
            <a:pPr indent="0" algn="r" defTabSz="914400">
              <a:lnSpc>
                <a:spcPct val="100000"/>
              </a:lnSpc>
              <a:buNone/>
              <a:tabLst>
                <a:tab algn="l" pos="0"/>
              </a:tabLst>
            </a:pPr>
            <a:fld id="{E57AD094-DF23-4E18-BA93-D39ADA87A697}" type="slidenum">
              <a:rPr b="0" lang="es-US"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984" name="PlaceHolder 5"/>
          <p:cNvSpPr>
            <a:spLocks noGrp="1"/>
          </p:cNvSpPr>
          <p:nvPr>
            <p:ph type="dt" idx="275"/>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19" r:id="rId2"/>
  </p:sldLayoutIdLst>
</p:sldMaster>
</file>

<file path=ppt/slideMasters/slideMaster1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87" name="Apricot-Solar-Keynote14.jpg" descr="Apricot-Solar-Keynote14.jpg"/>
          <p:cNvPicPr/>
          <p:nvPr/>
        </p:nvPicPr>
        <p:blipFill>
          <a:blip r:embed="rId2"/>
          <a:stretch/>
        </p:blipFill>
        <p:spPr>
          <a:xfrm>
            <a:off x="2880" y="1800"/>
            <a:ext cx="12155760" cy="6824520"/>
          </a:xfrm>
          <a:prstGeom prst="rect">
            <a:avLst/>
          </a:prstGeom>
          <a:ln w="12600">
            <a:noFill/>
          </a:ln>
        </p:spPr>
      </p:pic>
      <p:sp>
        <p:nvSpPr>
          <p:cNvPr id="98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89"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90" name="PlaceHolder 3"/>
          <p:cNvSpPr>
            <a:spLocks noGrp="1"/>
          </p:cNvSpPr>
          <p:nvPr>
            <p:ph type="sldNum" idx="276"/>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818E3655-4339-4485-8BA7-EC992DB981D1}"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1" r:id="rId3"/>
  </p:sldLayoutIdLst>
</p:sldMaster>
</file>

<file path=ppt/slideMasters/slideMaster1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94" name="PlaceHolder 2"/>
          <p:cNvSpPr>
            <a:spLocks noGrp="1"/>
          </p:cNvSpPr>
          <p:nvPr>
            <p:ph type="sldNum" idx="277"/>
          </p:nvPr>
        </p:nvSpPr>
        <p:spPr>
          <a:xfrm>
            <a:off x="11095200" y="6414840"/>
            <a:ext cx="228960" cy="218880"/>
          </a:xfrm>
          <a:prstGeom prst="rect">
            <a:avLst/>
          </a:prstGeom>
          <a:noFill/>
          <a:ln w="12600">
            <a:noFill/>
          </a:ln>
        </p:spPr>
        <p:txBody>
          <a:bodyPr lIns="45720" rIns="45720" tIns="45000" bIns="4500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66290BDD-A9BE-4F7E-A553-8AAB015B1D91}" type="slidenum">
              <a:rPr b="0" lang="en-US" sz="1200" strike="noStrike" u="none">
                <a:solidFill>
                  <a:srgbClr val="888888"/>
                </a:solidFill>
                <a:uFillTx/>
                <a:latin typeface="Calibri"/>
                <a:ea typeface="Calibri"/>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3" r:id="rId2"/>
  </p:sldLayoutIdLst>
</p:sldMaster>
</file>

<file path=ppt/slideMasters/slideMaster1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9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99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99" name="PlaceHolder 3"/>
          <p:cNvSpPr>
            <a:spLocks noGrp="1"/>
          </p:cNvSpPr>
          <p:nvPr>
            <p:ph type="sldNum" idx="278"/>
          </p:nvPr>
        </p:nvSpPr>
        <p:spPr>
          <a:xfrm>
            <a:off x="11095200" y="6414840"/>
            <a:ext cx="228960" cy="218880"/>
          </a:xfrm>
          <a:prstGeom prst="rect">
            <a:avLst/>
          </a:prstGeom>
          <a:noFill/>
          <a:ln w="12600">
            <a:noFill/>
          </a:ln>
        </p:spPr>
        <p:txBody>
          <a:bodyPr lIns="45720" rIns="45720" tIns="45000" bIns="4500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1688164B-7746-4772-8033-DF71212E9CFF}"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5" r:id="rId2"/>
  </p:sldLayoutIdLst>
</p:sldMaster>
</file>

<file path=ppt/slideMasters/slideMaster1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00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004" name="PlaceHolder 3"/>
          <p:cNvSpPr>
            <a:spLocks noGrp="1"/>
          </p:cNvSpPr>
          <p:nvPr>
            <p:ph type="sldNum" idx="279"/>
          </p:nvPr>
        </p:nvSpPr>
        <p:spPr>
          <a:xfrm>
            <a:off x="11439720" y="6378480"/>
            <a:ext cx="110160" cy="1101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D170A426-B9BC-40E4-B3DC-892D7434A9BA}"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7"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26"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27" name="PlaceHolder 3"/>
          <p:cNvSpPr>
            <a:spLocks noGrp="1"/>
          </p:cNvSpPr>
          <p:nvPr>
            <p:ph type="ftr" idx="55"/>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28" name="PlaceHolder 4"/>
          <p:cNvSpPr>
            <a:spLocks noGrp="1"/>
          </p:cNvSpPr>
          <p:nvPr>
            <p:ph type="sldNum" idx="56"/>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B184DF43-8AB6-456C-990E-EF7639F03B55}"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129" name="PlaceHolder 5"/>
          <p:cNvSpPr>
            <a:spLocks noGrp="1"/>
          </p:cNvSpPr>
          <p:nvPr>
            <p:ph type="dt" idx="57"/>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5" r:id="rId2"/>
  </p:sldLayoutIdLst>
</p:sldMaster>
</file>

<file path=ppt/slideMasters/slideMaster1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07" name="PlaceHolder 1"/>
          <p:cNvSpPr>
            <a:spLocks noGrp="1"/>
          </p:cNvSpPr>
          <p:nvPr>
            <p:ph type="ftr" idx="280"/>
          </p:nvPr>
        </p:nvSpPr>
        <p:spPr>
          <a:xfrm>
            <a:off x="4038480" y="6356520"/>
            <a:ext cx="4085280" cy="3355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008" name="PlaceHolder 2"/>
          <p:cNvSpPr>
            <a:spLocks noGrp="1"/>
          </p:cNvSpPr>
          <p:nvPr>
            <p:ph type="sldNum" idx="281"/>
          </p:nvPr>
        </p:nvSpPr>
        <p:spPr>
          <a:xfrm>
            <a:off x="8610480" y="6356520"/>
            <a:ext cx="2713680" cy="3355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C9090BFC-161C-4CCA-AB4D-339601B45B21}" type="slidenum">
              <a:rPr b="0" lang="en-PH"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
        <p:nvSpPr>
          <p:cNvPr id="1009" name="PlaceHolder 3"/>
          <p:cNvSpPr>
            <a:spLocks noGrp="1"/>
          </p:cNvSpPr>
          <p:nvPr>
            <p:ph type="dt" idx="282"/>
          </p:nvPr>
        </p:nvSpPr>
        <p:spPr>
          <a:xfrm>
            <a:off x="838080" y="6356520"/>
            <a:ext cx="2713680" cy="33552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29" r:id="rId2"/>
  </p:sldLayoutIdLst>
</p:sldMaster>
</file>

<file path=ppt/slideMasters/slideMaster1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011" name="PlaceHolder 2"/>
          <p:cNvSpPr>
            <a:spLocks noGrp="1"/>
          </p:cNvSpPr>
          <p:nvPr>
            <p:ph type="ftr" idx="283"/>
          </p:nvPr>
        </p:nvSpPr>
        <p:spPr>
          <a:xfrm>
            <a:off x="4038480" y="6356520"/>
            <a:ext cx="4085280" cy="3355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
        <p:nvSpPr>
          <p:cNvPr id="1012" name="PlaceHolder 3"/>
          <p:cNvSpPr>
            <a:spLocks noGrp="1"/>
          </p:cNvSpPr>
          <p:nvPr>
            <p:ph type="sldNum" idx="284"/>
          </p:nvPr>
        </p:nvSpPr>
        <p:spPr>
          <a:xfrm>
            <a:off x="8610480" y="6356520"/>
            <a:ext cx="2713680" cy="3355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5DE769B2-EDB0-4F20-BE0B-84A39D739131}" type="slidenum">
              <a:rPr b="0" lang="en-PH" sz="1200" strike="noStrike" u="none">
                <a:solidFill>
                  <a:schemeClr val="dk1">
                    <a:tint val="75000"/>
                  </a:schemeClr>
                </a:solidFill>
                <a:uFillTx/>
                <a:latin typeface="Calibri"/>
              </a:rPr>
              <a:t>1</a:t>
            </a:fld>
            <a:endParaRPr b="0" lang="en-US" sz="1200" strike="noStrike" u="none">
              <a:solidFill>
                <a:srgbClr val="000000"/>
              </a:solidFill>
              <a:uFillTx/>
              <a:latin typeface="Times New Roman"/>
            </a:endParaRPr>
          </a:p>
        </p:txBody>
      </p:sp>
      <p:sp>
        <p:nvSpPr>
          <p:cNvPr id="1013" name="PlaceHolder 4"/>
          <p:cNvSpPr>
            <a:spLocks noGrp="1"/>
          </p:cNvSpPr>
          <p:nvPr>
            <p:ph type="dt" idx="285"/>
          </p:nvPr>
        </p:nvSpPr>
        <p:spPr>
          <a:xfrm>
            <a:off x="838080" y="6356520"/>
            <a:ext cx="2713680" cy="33552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 </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31" r:id="rId2"/>
  </p:sldLayoutIdLst>
</p:sldMaster>
</file>

<file path=ppt/slideMasters/slideMaster1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1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01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018" name="PlaceHolder 3"/>
          <p:cNvSpPr>
            <a:spLocks noGrp="1"/>
          </p:cNvSpPr>
          <p:nvPr>
            <p:ph type="ftr" idx="286"/>
          </p:nvPr>
        </p:nvSpPr>
        <p:spPr>
          <a:xfrm>
            <a:off x="4038480" y="6356520"/>
            <a:ext cx="4085280" cy="3355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019" name="PlaceHolder 4"/>
          <p:cNvSpPr>
            <a:spLocks noGrp="1"/>
          </p:cNvSpPr>
          <p:nvPr>
            <p:ph type="sldNum" idx="287"/>
          </p:nvPr>
        </p:nvSpPr>
        <p:spPr>
          <a:xfrm>
            <a:off x="8610480" y="6356520"/>
            <a:ext cx="2713680" cy="3355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06CF4542-E1C2-4040-9832-718CA3CC7B78}"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1020" name="PlaceHolder 5"/>
          <p:cNvSpPr>
            <a:spLocks noGrp="1"/>
          </p:cNvSpPr>
          <p:nvPr>
            <p:ph type="dt" idx="288"/>
          </p:nvPr>
        </p:nvSpPr>
        <p:spPr>
          <a:xfrm>
            <a:off x="838080" y="6356520"/>
            <a:ext cx="2713680" cy="33552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33" r:id="rId2"/>
  </p:sldLayoutIdLst>
</p:sldMaster>
</file>

<file path=ppt/slideMasters/slideMaster1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024"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025" name="PlaceHolder 3"/>
          <p:cNvSpPr>
            <a:spLocks noGrp="1"/>
          </p:cNvSpPr>
          <p:nvPr>
            <p:ph type="sldNum" idx="289"/>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85E6E4BD-15BD-4FE9-89D4-EFBF4096806F}"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403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9" name="PlaceHolder 3"/>
          <p:cNvSpPr>
            <a:spLocks noGrp="1"/>
          </p:cNvSpPr>
          <p:nvPr>
            <p:ph type="ftr" idx="4"/>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0" name="PlaceHolder 4"/>
          <p:cNvSpPr>
            <a:spLocks noGrp="1"/>
          </p:cNvSpPr>
          <p:nvPr>
            <p:ph type="sldNum" idx="5"/>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A1D5306B-8855-460B-9544-E454649582A9}"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11" name="PlaceHolder 5"/>
          <p:cNvSpPr>
            <a:spLocks noGrp="1"/>
          </p:cNvSpPr>
          <p:nvPr>
            <p:ph type="dt" idx="6"/>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3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34" name="PlaceHolder 3"/>
          <p:cNvSpPr>
            <a:spLocks noGrp="1"/>
          </p:cNvSpPr>
          <p:nvPr>
            <p:ph type="ftr" idx="58"/>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35" name="PlaceHolder 4"/>
          <p:cNvSpPr>
            <a:spLocks noGrp="1"/>
          </p:cNvSpPr>
          <p:nvPr>
            <p:ph type="sldNum" idx="59"/>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49B25919-DBA0-461A-9176-DDB951AE90FD}"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136" name="PlaceHolder 5"/>
          <p:cNvSpPr>
            <a:spLocks noGrp="1"/>
          </p:cNvSpPr>
          <p:nvPr>
            <p:ph type="dt" idx="60"/>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chemeClr val="lt1"/>
        </a:solidFill>
      </p:bgPr>
    </p:bg>
    <p:spTree>
      <p:nvGrpSpPr>
        <p:cNvPr id="1" name=""/>
        <p:cNvGrpSpPr/>
        <p:nvPr/>
      </p:nvGrpSpPr>
      <p:grpSpPr>
        <a:xfrm>
          <a:off x="0" y="0"/>
          <a:ext cx="0" cy="0"/>
          <a:chOff x="0" y="0"/>
          <a:chExt cx="0" cy="0"/>
        </a:xfrm>
      </p:grpSpPr>
      <p:sp>
        <p:nvSpPr>
          <p:cNvPr id="13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40"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41" name="PlaceHolder 3"/>
          <p:cNvSpPr>
            <a:spLocks noGrp="1"/>
          </p:cNvSpPr>
          <p:nvPr>
            <p:ph type="ftr" idx="61"/>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42" name="PlaceHolder 4"/>
          <p:cNvSpPr>
            <a:spLocks noGrp="1"/>
          </p:cNvSpPr>
          <p:nvPr>
            <p:ph type="sldNum" idx="62"/>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592DB5B9-AABB-4AEA-9120-E5E1CA33F3A6}"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
        <p:nvSpPr>
          <p:cNvPr id="143" name="PlaceHolder 5"/>
          <p:cNvSpPr>
            <a:spLocks noGrp="1"/>
          </p:cNvSpPr>
          <p:nvPr>
            <p:ph type="dt" idx="63"/>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4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48" name="PlaceHolder 3"/>
          <p:cNvSpPr>
            <a:spLocks noGrp="1"/>
          </p:cNvSpPr>
          <p:nvPr>
            <p:ph type="sldNum" idx="64"/>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7BB2D6B7-24DC-4540-865B-7C21CCAFDCAB}"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5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53" name="PlaceHolder 3"/>
          <p:cNvSpPr>
            <a:spLocks noGrp="1"/>
          </p:cNvSpPr>
          <p:nvPr>
            <p:ph type="sldNum" idx="65"/>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BF069D1A-56EB-4121-8CB2-EBE8718C51A3}"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5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58" name="PlaceHolder 3"/>
          <p:cNvSpPr>
            <a:spLocks noGrp="1"/>
          </p:cNvSpPr>
          <p:nvPr>
            <p:ph type="sldNum" idx="66"/>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8A5FAA99-1F19-4FE5-926A-A1FE8112D50D}"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6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63" name="PlaceHolder 3"/>
          <p:cNvSpPr>
            <a:spLocks noGrp="1"/>
          </p:cNvSpPr>
          <p:nvPr>
            <p:ph type="sldNum" idx="67"/>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A2D43E68-B746-4867-A737-D6599D154A49}"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6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68" name="PlaceHolder 3"/>
          <p:cNvSpPr>
            <a:spLocks noGrp="1"/>
          </p:cNvSpPr>
          <p:nvPr>
            <p:ph type="sldNum" idx="68"/>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5C1903F6-7071-4FA0-A60F-FBF857E92FD8}"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7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73" name="PlaceHolder 3"/>
          <p:cNvSpPr>
            <a:spLocks noGrp="1"/>
          </p:cNvSpPr>
          <p:nvPr>
            <p:ph type="sldNum" idx="69"/>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ffffff"/>
                </a:solidFill>
                <a:uFillTx/>
                <a:latin typeface="Helvetica Neue"/>
                <a:ea typeface="Helvetica Neue"/>
              </a:defRPr>
            </a:lvl1pPr>
          </a:lstStyle>
          <a:p>
            <a:pPr indent="0" defTabSz="291960">
              <a:lnSpc>
                <a:spcPct val="100000"/>
              </a:lnSpc>
              <a:buNone/>
              <a:tabLst>
                <a:tab algn="l" pos="0"/>
              </a:tabLst>
            </a:pPr>
            <a:fld id="{00025A07-52B7-402F-B207-8FD94EA92402}" type="slidenum">
              <a:rPr b="0" lang="en-US" sz="900" strike="noStrike" u="none">
                <a:solidFill>
                  <a:srgbClr val="ffffff"/>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7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78" name="PlaceHolder 3"/>
          <p:cNvSpPr>
            <a:spLocks noGrp="1"/>
          </p:cNvSpPr>
          <p:nvPr>
            <p:ph type="sldNum" idx="70"/>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6BD26C11-AB7B-4F89-AF99-BB9CCB7ECB85}"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8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83" name="PlaceHolder 3"/>
          <p:cNvSpPr>
            <a:spLocks noGrp="1"/>
          </p:cNvSpPr>
          <p:nvPr>
            <p:ph type="sldNum" idx="71"/>
          </p:nvPr>
        </p:nvSpPr>
        <p:spPr>
          <a:xfrm>
            <a:off x="7819200" y="6229800"/>
            <a:ext cx="227880" cy="222840"/>
          </a:xfrm>
          <a:prstGeom prst="rect">
            <a:avLst/>
          </a:prstGeom>
          <a:noFill/>
          <a:ln w="12600">
            <a:noFill/>
          </a:ln>
        </p:spPr>
        <p:txBody>
          <a:bodyPr lIns="64440" rIns="64440" tIns="64440" bIns="64440" anchor="ctr">
            <a:noAutofit/>
          </a:bodyPr>
          <a:lstStyle>
            <a:lvl1pPr indent="0" algn="r" defTabSz="410760">
              <a:lnSpc>
                <a:spcPct val="100000"/>
              </a:lnSpc>
              <a:buNone/>
              <a:tabLst>
                <a:tab algn="l" pos="0"/>
              </a:tabLst>
              <a:defRPr b="0" lang="en-US" sz="800" strike="noStrike" u="none">
                <a:solidFill>
                  <a:srgbClr val="000000"/>
                </a:solidFill>
                <a:uFillTx/>
                <a:latin typeface="Helvetica Light"/>
                <a:ea typeface="Helvetica Light"/>
              </a:defRPr>
            </a:lvl1pPr>
          </a:lstStyle>
          <a:p>
            <a:pPr indent="0" algn="r" defTabSz="410760">
              <a:lnSpc>
                <a:spcPct val="100000"/>
              </a:lnSpc>
              <a:buNone/>
              <a:tabLst>
                <a:tab algn="l" pos="0"/>
              </a:tabLst>
            </a:pPr>
            <a:fld id="{97F20993-1936-4437-B93D-AD61413925D6}" type="slidenum">
              <a:rPr b="0" lang="en-US" sz="800" strike="noStrike" u="none">
                <a:solidFill>
                  <a:srgbClr val="000000"/>
                </a:solidFill>
                <a:uFillTx/>
                <a:latin typeface="Helvetica Light"/>
                <a:ea typeface="Helvetica Light"/>
              </a:rPr>
              <a:t>&lt;number&gt;</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5"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6" name="PlaceHolder 3"/>
          <p:cNvSpPr>
            <a:spLocks noGrp="1"/>
          </p:cNvSpPr>
          <p:nvPr>
            <p:ph type="ftr" idx="7"/>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17" name="PlaceHolder 4"/>
          <p:cNvSpPr>
            <a:spLocks noGrp="1"/>
          </p:cNvSpPr>
          <p:nvPr>
            <p:ph type="sldNum" idx="8"/>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6800B0BA-89BB-4834-9CB6-78DE56C66FD1}"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18" name="PlaceHolder 5"/>
          <p:cNvSpPr>
            <a:spLocks noGrp="1"/>
          </p:cNvSpPr>
          <p:nvPr>
            <p:ph type="dt" idx="9"/>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6e6e6"/>
        </a:solidFill>
      </p:bgPr>
    </p:bg>
    <p:spTree>
      <p:nvGrpSpPr>
        <p:cNvPr id="1" name=""/>
        <p:cNvGrpSpPr/>
        <p:nvPr/>
      </p:nvGrpSpPr>
      <p:grpSpPr>
        <a:xfrm>
          <a:off x="0" y="0"/>
          <a:ext cx="0" cy="0"/>
          <a:chOff x="0" y="0"/>
          <a:chExt cx="0" cy="0"/>
        </a:xfrm>
      </p:grpSpPr>
      <p:pic>
        <p:nvPicPr>
          <p:cNvPr id="186" name="Star-Icon.png" descr="Star-Icon.png"/>
          <p:cNvPicPr/>
          <p:nvPr/>
        </p:nvPicPr>
        <p:blipFill>
          <a:blip r:embed="rId2"/>
          <a:stretch/>
        </p:blipFill>
        <p:spPr>
          <a:xfrm>
            <a:off x="10211400" y="4968720"/>
            <a:ext cx="1592280" cy="1592280"/>
          </a:xfrm>
          <a:prstGeom prst="rect">
            <a:avLst/>
          </a:prstGeom>
          <a:ln w="12600">
            <a:noFill/>
          </a:ln>
        </p:spPr>
      </p:pic>
      <p:sp>
        <p:nvSpPr>
          <p:cNvPr id="18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8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89" name="PlaceHolder 3"/>
          <p:cNvSpPr>
            <a:spLocks noGrp="1"/>
          </p:cNvSpPr>
          <p:nvPr>
            <p:ph type="sldNum" idx="72"/>
          </p:nvPr>
        </p:nvSpPr>
        <p:spPr>
          <a:xfrm>
            <a:off x="5979600" y="6540480"/>
            <a:ext cx="266400" cy="257040"/>
          </a:xfrm>
          <a:prstGeom prst="rect">
            <a:avLst/>
          </a:prstGeom>
          <a:noFill/>
          <a:ln w="12600">
            <a:noFill/>
          </a:ln>
        </p:spPr>
        <p:txBody>
          <a:bodyPr lIns="50760" rIns="50760" tIns="50760" bIns="50760" anchor="t">
            <a:noAutofit/>
          </a:bodyPr>
          <a:lstStyle>
            <a:lvl1pPr indent="0" defTabSz="412920">
              <a:lnSpc>
                <a:spcPct val="100000"/>
              </a:lnSpc>
              <a:buNone/>
              <a:tabLst>
                <a:tab algn="l" pos="0"/>
              </a:tabLst>
              <a:defRPr b="0" lang="en-US" sz="1200" strike="noStrike" u="none">
                <a:solidFill>
                  <a:srgbClr val="000000"/>
                </a:solidFill>
                <a:uFillTx/>
                <a:latin typeface="Helvetica Neue Light"/>
                <a:ea typeface="Helvetica Neue Light"/>
              </a:defRPr>
            </a:lvl1pPr>
          </a:lstStyle>
          <a:p>
            <a:pPr indent="0" defTabSz="412920">
              <a:lnSpc>
                <a:spcPct val="100000"/>
              </a:lnSpc>
              <a:buNone/>
              <a:tabLst>
                <a:tab algn="l" pos="0"/>
              </a:tabLst>
            </a:pPr>
            <a:fld id="{6310EA5F-BBAA-441B-A6A3-7A230E2197C4}" type="slidenum">
              <a:rPr b="0" lang="en-US" sz="1200" strike="noStrike" u="none">
                <a:solidFill>
                  <a:srgbClr val="000000"/>
                </a:solidFill>
                <a:uFillTx/>
                <a:latin typeface="Helvetica Neue Light"/>
                <a:ea typeface="Helvetica Neue Light"/>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7" r:id="rId3"/>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6e6e6"/>
        </a:solidFill>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9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94" name="PlaceHolder 3"/>
          <p:cNvSpPr>
            <a:spLocks noGrp="1"/>
          </p:cNvSpPr>
          <p:nvPr>
            <p:ph type="sldNum" idx="73"/>
          </p:nvPr>
        </p:nvSpPr>
        <p:spPr>
          <a:xfrm>
            <a:off x="5979600" y="6540480"/>
            <a:ext cx="266400" cy="257040"/>
          </a:xfrm>
          <a:prstGeom prst="rect">
            <a:avLst/>
          </a:prstGeom>
          <a:noFill/>
          <a:ln w="12600">
            <a:noFill/>
          </a:ln>
        </p:spPr>
        <p:txBody>
          <a:bodyPr lIns="50760" rIns="50760" tIns="50760" bIns="50760" anchor="t">
            <a:noAutofit/>
          </a:bodyPr>
          <a:lstStyle>
            <a:lvl1pPr indent="0" defTabSz="412920">
              <a:lnSpc>
                <a:spcPct val="100000"/>
              </a:lnSpc>
              <a:buNone/>
              <a:tabLst>
                <a:tab algn="l" pos="0"/>
              </a:tabLst>
              <a:defRPr b="0" lang="en-US" sz="1200" strike="noStrike" u="none">
                <a:solidFill>
                  <a:srgbClr val="000000"/>
                </a:solidFill>
                <a:uFillTx/>
                <a:latin typeface="Helvetica Neue Light"/>
                <a:ea typeface="Helvetica Neue Light"/>
              </a:defRPr>
            </a:lvl1pPr>
          </a:lstStyle>
          <a:p>
            <a:pPr indent="0" defTabSz="412920">
              <a:lnSpc>
                <a:spcPct val="100000"/>
              </a:lnSpc>
              <a:buNone/>
              <a:tabLst>
                <a:tab algn="l" pos="0"/>
              </a:tabLst>
            </a:pPr>
            <a:fld id="{4FC52130-651F-4B07-94ED-8E5EB0686E0A}" type="slidenum">
              <a:rPr b="0" lang="en-US" sz="1200" strike="noStrike" u="none">
                <a:solidFill>
                  <a:srgbClr val="000000"/>
                </a:solidFill>
                <a:uFillTx/>
                <a:latin typeface="Helvetica Neue Light"/>
                <a:ea typeface="Helvetica Neue Light"/>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19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199" name="PlaceHolder 3"/>
          <p:cNvSpPr>
            <a:spLocks noGrp="1"/>
          </p:cNvSpPr>
          <p:nvPr>
            <p:ph type="sldNum" idx="74"/>
          </p:nvPr>
        </p:nvSpPr>
        <p:spPr>
          <a:xfrm>
            <a:off x="7819200" y="6229800"/>
            <a:ext cx="227880" cy="222840"/>
          </a:xfrm>
          <a:prstGeom prst="rect">
            <a:avLst/>
          </a:prstGeom>
          <a:noFill/>
          <a:ln w="12600">
            <a:noFill/>
          </a:ln>
        </p:spPr>
        <p:txBody>
          <a:bodyPr lIns="64440" rIns="64440" tIns="64440" bIns="64440" anchor="ctr">
            <a:noAutofit/>
          </a:bodyPr>
          <a:lstStyle>
            <a:lvl1pPr indent="0" algn="r" defTabSz="410760">
              <a:lnSpc>
                <a:spcPct val="100000"/>
              </a:lnSpc>
              <a:buNone/>
              <a:tabLst>
                <a:tab algn="l" pos="0"/>
              </a:tabLst>
              <a:defRPr b="0" lang="en-US" sz="800" strike="noStrike" u="none">
                <a:solidFill>
                  <a:srgbClr val="000000"/>
                </a:solidFill>
                <a:uFillTx/>
                <a:latin typeface="Helvetica Light"/>
                <a:ea typeface="Helvetica Light"/>
              </a:defRPr>
            </a:lvl1pPr>
          </a:lstStyle>
          <a:p>
            <a:pPr indent="0" algn="r" defTabSz="410760">
              <a:lnSpc>
                <a:spcPct val="100000"/>
              </a:lnSpc>
              <a:buNone/>
              <a:tabLst>
                <a:tab algn="l" pos="0"/>
              </a:tabLst>
            </a:pPr>
            <a:fld id="{4728AB94-9DAF-4001-B4C9-8CD1A2F6E335}" type="slidenum">
              <a:rPr b="0" lang="en-US" sz="800" strike="noStrike" u="none">
                <a:solidFill>
                  <a:srgbClr val="000000"/>
                </a:solidFill>
                <a:uFillTx/>
                <a:latin typeface="Helvetica Light"/>
                <a:ea typeface="Helvetica Light"/>
              </a:rPr>
              <a:t>&lt;number&gt;</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0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04" name="PlaceHolder 3"/>
          <p:cNvSpPr>
            <a:spLocks noGrp="1"/>
          </p:cNvSpPr>
          <p:nvPr>
            <p:ph type="sldNum" idx="75"/>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63920239-3D86-4C43-91EC-3F22F35B5B17}"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7" name="Apricot-Solar-Keynote14.jpg" descr="Apricot-Solar-Keynote14.jpg"/>
          <p:cNvPicPr/>
          <p:nvPr/>
        </p:nvPicPr>
        <p:blipFill>
          <a:blip r:embed="rId2"/>
          <a:stretch/>
        </p:blipFill>
        <p:spPr>
          <a:xfrm>
            <a:off x="2880" y="1800"/>
            <a:ext cx="12155760" cy="6824520"/>
          </a:xfrm>
          <a:prstGeom prst="rect">
            <a:avLst/>
          </a:prstGeom>
          <a:ln w="12600">
            <a:noFill/>
          </a:ln>
        </p:spPr>
      </p:pic>
      <p:sp>
        <p:nvSpPr>
          <p:cNvPr id="20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09"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10" name="PlaceHolder 3"/>
          <p:cNvSpPr>
            <a:spLocks noGrp="1"/>
          </p:cNvSpPr>
          <p:nvPr>
            <p:ph type="sldNum" idx="76"/>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D2D8A0F6-4CE9-4A26-8F57-DC723B19F4E2}"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5" r:id="rId3"/>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3" name="Apricot-Solar-Keynote14.jpg" descr="Apricot-Solar-Keynote14.jpg"/>
          <p:cNvPicPr/>
          <p:nvPr/>
        </p:nvPicPr>
        <p:blipFill>
          <a:blip r:embed="rId2"/>
          <a:stretch/>
        </p:blipFill>
        <p:spPr>
          <a:xfrm>
            <a:off x="2880" y="1800"/>
            <a:ext cx="12155760" cy="6824520"/>
          </a:xfrm>
          <a:prstGeom prst="rect">
            <a:avLst/>
          </a:prstGeom>
          <a:ln w="12600">
            <a:noFill/>
          </a:ln>
        </p:spPr>
      </p:pic>
      <p:sp>
        <p:nvSpPr>
          <p:cNvPr id="21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15"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16" name="PlaceHolder 3"/>
          <p:cNvSpPr>
            <a:spLocks noGrp="1"/>
          </p:cNvSpPr>
          <p:nvPr>
            <p:ph type="sldNum" idx="77"/>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DC6DAC62-971A-4E16-A4F9-5C5C049B4D04}" type="slidenum">
              <a:rPr b="0" lang="en-US" sz="1000" strike="noStrike" u="none">
                <a:solidFill>
                  <a:srgbClr val="888888"/>
                </a:solidFill>
                <a:uFillTx/>
                <a:latin typeface="Arial"/>
                <a:ea typeface="Arial"/>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7" r:id="rId3"/>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20"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21" name="PlaceHolder 3"/>
          <p:cNvSpPr>
            <a:spLocks noGrp="1"/>
          </p:cNvSpPr>
          <p:nvPr>
            <p:ph type="sldNum" idx="78"/>
          </p:nvPr>
        </p:nvSpPr>
        <p:spPr>
          <a:xfrm>
            <a:off x="6007680" y="650196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F087B25D-4418-49A9-BE09-DC396D99D4A0}" type="slidenum">
              <a:rPr b="0" lang="en-US" sz="800" strike="noStrike" u="none">
                <a:solidFill>
                  <a:srgbClr val="000000"/>
                </a:solidFill>
                <a:uFillTx/>
                <a:latin typeface="Helvetica Neue"/>
                <a:ea typeface="Helvetica Neue"/>
              </a:rPr>
              <a:t>&lt;number&gt;</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24" name="Apricot-Solar-Keynote18.jpg" descr="Apricot-Solar-Keynote18.jpg"/>
          <p:cNvPicPr/>
          <p:nvPr/>
        </p:nvPicPr>
        <p:blipFill>
          <a:blip r:embed="rId2"/>
          <a:stretch/>
        </p:blipFill>
        <p:spPr>
          <a:xfrm>
            <a:off x="2880" y="1800"/>
            <a:ext cx="12155760" cy="6824520"/>
          </a:xfrm>
          <a:prstGeom prst="rect">
            <a:avLst/>
          </a:prstGeom>
          <a:ln w="12600">
            <a:noFill/>
          </a:ln>
        </p:spPr>
      </p:pic>
      <p:sp>
        <p:nvSpPr>
          <p:cNvPr id="22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26"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27" name="PlaceHolder 3"/>
          <p:cNvSpPr>
            <a:spLocks noGrp="1"/>
          </p:cNvSpPr>
          <p:nvPr>
            <p:ph type="sldNum" idx="79"/>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5C49EE62-0498-45E3-B99A-71951EA1EFEE}"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1" r:id="rId3"/>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0" name="Apricot Solar Keynote20.png" descr="Apricot Solar Keynote20.png"/>
          <p:cNvPicPr/>
          <p:nvPr/>
        </p:nvPicPr>
        <p:blipFill>
          <a:blip r:embed="rId2"/>
          <a:stretch/>
        </p:blipFill>
        <p:spPr>
          <a:xfrm>
            <a:off x="9000" y="3240"/>
            <a:ext cx="12149640" cy="6820920"/>
          </a:xfrm>
          <a:prstGeom prst="rect">
            <a:avLst/>
          </a:prstGeom>
          <a:ln w="12600">
            <a:noFill/>
          </a:ln>
        </p:spPr>
      </p:pic>
      <p:sp>
        <p:nvSpPr>
          <p:cNvPr id="23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3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33" name="PlaceHolder 3"/>
          <p:cNvSpPr>
            <a:spLocks noGrp="1"/>
          </p:cNvSpPr>
          <p:nvPr>
            <p:ph type="sldNum" idx="80"/>
          </p:nvPr>
        </p:nvSpPr>
        <p:spPr>
          <a:xfrm>
            <a:off x="11454840" y="6378480"/>
            <a:ext cx="94680" cy="928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800" strike="noStrike" u="none">
                <a:solidFill>
                  <a:srgbClr val="888888"/>
                </a:solidFill>
                <a:uFillTx/>
                <a:latin typeface="Arial"/>
                <a:ea typeface="Arial"/>
              </a:defRPr>
            </a:lvl1pPr>
          </a:lstStyle>
          <a:p>
            <a:pPr indent="0" algn="r" defTabSz="554760">
              <a:lnSpc>
                <a:spcPct val="100000"/>
              </a:lnSpc>
              <a:buNone/>
              <a:tabLst>
                <a:tab algn="l" pos="0"/>
              </a:tabLst>
            </a:pPr>
            <a:fld id="{E34D218E-76E7-46BC-B972-1ACBE7D8358D}" type="slidenum">
              <a:rPr b="0" lang="en-US" sz="800" strike="noStrike" u="none">
                <a:solidFill>
                  <a:srgbClr val="888888"/>
                </a:solidFill>
                <a:uFillTx/>
                <a:latin typeface="Arial"/>
                <a:ea typeface="Arial"/>
              </a:rPr>
              <a:t>&lt;number&gt;</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3" r:id="rId3"/>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36" name="Apricot-Solar-Keynote19.jpg" descr="Apricot-Solar-Keynote19.jpg"/>
          <p:cNvPicPr/>
          <p:nvPr/>
        </p:nvPicPr>
        <p:blipFill>
          <a:blip r:embed="rId2"/>
          <a:stretch/>
        </p:blipFill>
        <p:spPr>
          <a:xfrm>
            <a:off x="-69120" y="-38880"/>
            <a:ext cx="12300120" cy="6905520"/>
          </a:xfrm>
          <a:prstGeom prst="rect">
            <a:avLst/>
          </a:prstGeom>
          <a:ln w="12600">
            <a:noFill/>
          </a:ln>
        </p:spPr>
      </p:pic>
      <p:sp>
        <p:nvSpPr>
          <p:cNvPr id="23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3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39" name="PlaceHolder 3"/>
          <p:cNvSpPr>
            <a:spLocks noGrp="1"/>
          </p:cNvSpPr>
          <p:nvPr>
            <p:ph type="sldNum" idx="81"/>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154A5CAA-355B-4DD3-819B-A508F634F470}"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5"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3" name="PlaceHolder 3"/>
          <p:cNvSpPr>
            <a:spLocks noGrp="1"/>
          </p:cNvSpPr>
          <p:nvPr>
            <p:ph type="ftr" idx="10"/>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24" name="PlaceHolder 4"/>
          <p:cNvSpPr>
            <a:spLocks noGrp="1"/>
          </p:cNvSpPr>
          <p:nvPr>
            <p:ph type="sldNum" idx="11"/>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7F0D1EE2-77E7-4199-BEE8-ED8E30BADCB3}"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25" name="PlaceHolder 5"/>
          <p:cNvSpPr>
            <a:spLocks noGrp="1"/>
          </p:cNvSpPr>
          <p:nvPr>
            <p:ph type="dt" idx="12"/>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4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4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44" name="PlaceHolder 3"/>
          <p:cNvSpPr>
            <a:spLocks noGrp="1"/>
          </p:cNvSpPr>
          <p:nvPr>
            <p:ph type="sldNum" idx="82"/>
          </p:nvPr>
        </p:nvSpPr>
        <p:spPr>
          <a:xfrm>
            <a:off x="11095920" y="6292800"/>
            <a:ext cx="456480" cy="462240"/>
          </a:xfrm>
          <a:prstGeom prst="rect">
            <a:avLst/>
          </a:prstGeom>
          <a:noFill/>
          <a:ln w="12600">
            <a:noFill/>
          </a:ln>
        </p:spPr>
        <p:txBody>
          <a:bodyPr lIns="122040" rIns="122040" tIns="122040" bIns="122040" anchor="ctr">
            <a:noAutofit/>
          </a:bodyPr>
          <a:lstStyle>
            <a:lvl1pPr indent="0" algn="r" defTabSz="1219320">
              <a:lnSpc>
                <a:spcPct val="100000"/>
              </a:lnSpc>
              <a:buNone/>
              <a:tabLst>
                <a:tab algn="l" pos="0"/>
              </a:tabLst>
              <a:defRPr b="0" lang="en-US" sz="1600" strike="noStrike" u="none">
                <a:solidFill>
                  <a:srgbClr val="888888"/>
                </a:solidFill>
                <a:uFillTx/>
                <a:latin typeface="Calibri"/>
                <a:ea typeface="Calibri"/>
              </a:defRPr>
            </a:lvl1pPr>
          </a:lstStyle>
          <a:p>
            <a:pPr indent="0" algn="r" defTabSz="1219320">
              <a:lnSpc>
                <a:spcPct val="100000"/>
              </a:lnSpc>
              <a:buNone/>
              <a:tabLst>
                <a:tab algn="l" pos="0"/>
              </a:tabLst>
            </a:pPr>
            <a:fld id="{1C1FA09D-30A5-4428-BBBB-5D29A3078155}" type="slidenum">
              <a:rPr b="0" lang="en-US" sz="1600" strike="noStrike" u="none">
                <a:solidFill>
                  <a:srgbClr val="888888"/>
                </a:solidFill>
                <a:uFillTx/>
                <a:latin typeface="Calibri"/>
                <a:ea typeface="Calibri"/>
              </a:rPr>
              <a:t>&lt;number&gt;</a:t>
            </a:fld>
            <a:endParaRPr b="0" lang="en-US"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7" r:id="rId3"/>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7" name="Apricot Solar Keynote5.png" descr="Apricot Solar Keynote5.png"/>
          <p:cNvPicPr/>
          <p:nvPr/>
        </p:nvPicPr>
        <p:blipFill>
          <a:blip r:embed="rId2"/>
          <a:stretch/>
        </p:blipFill>
        <p:spPr>
          <a:xfrm>
            <a:off x="2880" y="1800"/>
            <a:ext cx="12155760" cy="6824520"/>
          </a:xfrm>
          <a:prstGeom prst="rect">
            <a:avLst/>
          </a:prstGeom>
          <a:ln w="12600">
            <a:noFill/>
          </a:ln>
        </p:spPr>
      </p:pic>
      <p:sp>
        <p:nvSpPr>
          <p:cNvPr id="24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49"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50" name="PlaceHolder 3"/>
          <p:cNvSpPr>
            <a:spLocks noGrp="1"/>
          </p:cNvSpPr>
          <p:nvPr>
            <p:ph type="sldNum" idx="83"/>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B175DB8A-5C2C-4108-A8A0-931C9249C4EE}" type="slidenum">
              <a:rPr b="0" lang="en-US" sz="1000" strike="noStrike" u="none">
                <a:solidFill>
                  <a:srgbClr val="888888"/>
                </a:solidFill>
                <a:uFillTx/>
                <a:latin typeface="Arial"/>
                <a:ea typeface="Arial"/>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29" r:id="rId3"/>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54"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55" name="PlaceHolder 3"/>
          <p:cNvSpPr>
            <a:spLocks noGrp="1"/>
          </p:cNvSpPr>
          <p:nvPr>
            <p:ph type="sldNum" idx="84"/>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8A175959-2CC9-4AE3-B34A-70AB1E3B339E}"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1" r:id="rId2"/>
    <p:sldLayoutId id="2147483732" r:id="rId3"/>
    <p:sldLayoutId id="2147483733" r:id="rId4"/>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61" name="PlaceHolder 2"/>
          <p:cNvSpPr>
            <a:spLocks noGrp="1"/>
          </p:cNvSpPr>
          <p:nvPr>
            <p:ph type="sldNum" idx="85"/>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BA3376E8-AE03-46F9-9A98-FF4628BA1199}"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5"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65" name="PlaceHolder 2"/>
          <p:cNvSpPr>
            <a:spLocks noGrp="1"/>
          </p:cNvSpPr>
          <p:nvPr>
            <p:ph type="sldNum" idx="86"/>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F477EEE6-BC76-4006-A6F2-B44A4235EE8D}"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7"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8" name="PlaceHolder 1"/>
          <p:cNvSpPr>
            <a:spLocks noGrp="1"/>
          </p:cNvSpPr>
          <p:nvPr>
            <p:ph type="sldNum" idx="87"/>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C86D9D9F-FEA5-44EF-8CCA-F007B2770A38}"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39"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69" name="Apricot Solar Keynote2.png" descr="Apricot Solar Keynote2.png"/>
          <p:cNvPicPr/>
          <p:nvPr/>
        </p:nvPicPr>
        <p:blipFill>
          <a:blip r:embed="rId2"/>
          <a:stretch/>
        </p:blipFill>
        <p:spPr>
          <a:xfrm>
            <a:off x="-23400" y="3240"/>
            <a:ext cx="12179160" cy="6837480"/>
          </a:xfrm>
          <a:prstGeom prst="rect">
            <a:avLst/>
          </a:prstGeom>
          <a:ln w="12600">
            <a:noFill/>
          </a:ln>
        </p:spPr>
      </p:pic>
      <p:sp>
        <p:nvSpPr>
          <p:cNvPr id="27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7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72" name="PlaceHolder 3"/>
          <p:cNvSpPr>
            <a:spLocks noGrp="1"/>
          </p:cNvSpPr>
          <p:nvPr>
            <p:ph type="sldNum" idx="88"/>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AA55193B-D110-4651-A535-862E3FEEDA3A}"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1" r:id="rId3"/>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76"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77" name="PlaceHolder 3"/>
          <p:cNvSpPr>
            <a:spLocks noGrp="1"/>
          </p:cNvSpPr>
          <p:nvPr>
            <p:ph type="sldNum" idx="89"/>
          </p:nvPr>
        </p:nvSpPr>
        <p:spPr>
          <a:xfrm>
            <a:off x="6000840" y="648900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C4CFA9C5-5800-4144-AEA0-AD08AF9650A1}"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3"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8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82" name="PlaceHolder 3"/>
          <p:cNvSpPr>
            <a:spLocks noGrp="1"/>
          </p:cNvSpPr>
          <p:nvPr>
            <p:ph type="sldNum" idx="90"/>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62516EFD-B357-4FB0-B8A1-F97F8EDE4365}" type="slidenum">
              <a:rPr b="0" lang="en-US" sz="1000" strike="noStrike" u="none">
                <a:solidFill>
                  <a:srgbClr val="888888"/>
                </a:solidFill>
                <a:uFillTx/>
                <a:latin typeface="Arial"/>
                <a:ea typeface="Arial"/>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5"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85" name="Apricot-Solar-Keynote14.jpg" descr="Apricot-Solar-Keynote14.jpg"/>
          <p:cNvPicPr/>
          <p:nvPr/>
        </p:nvPicPr>
        <p:blipFill>
          <a:blip r:embed="rId2"/>
          <a:stretch/>
        </p:blipFill>
        <p:spPr>
          <a:xfrm>
            <a:off x="6120" y="3240"/>
            <a:ext cx="12149640" cy="6820920"/>
          </a:xfrm>
          <a:prstGeom prst="rect">
            <a:avLst/>
          </a:prstGeom>
          <a:ln w="12600">
            <a:noFill/>
          </a:ln>
        </p:spPr>
      </p:pic>
      <p:sp>
        <p:nvSpPr>
          <p:cNvPr id="28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8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88" name="PlaceHolder 3"/>
          <p:cNvSpPr>
            <a:spLocks noGrp="1"/>
          </p:cNvSpPr>
          <p:nvPr>
            <p:ph type="sldNum" idx="91"/>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A1437B2D-4E5C-4D73-8785-92CCE75C2A5A}"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7"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9"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0" name="PlaceHolder 3"/>
          <p:cNvSpPr>
            <a:spLocks noGrp="1"/>
          </p:cNvSpPr>
          <p:nvPr>
            <p:ph type="ftr" idx="13"/>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31" name="PlaceHolder 4"/>
          <p:cNvSpPr>
            <a:spLocks noGrp="1"/>
          </p:cNvSpPr>
          <p:nvPr>
            <p:ph type="sldNum" idx="14"/>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67667B8B-E4DA-4EBB-AE0D-9A1CBBEADCBE}"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32" name="PlaceHolder 5"/>
          <p:cNvSpPr>
            <a:spLocks noGrp="1"/>
          </p:cNvSpPr>
          <p:nvPr>
            <p:ph type="dt" idx="15"/>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7" r:id="rId2"/>
  </p:sldLayoutIdLst>
</p:sldMaster>
</file>

<file path=ppt/slideMasters/slideMaster5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1" name="Apricot-Solar-Keynote19.jpg" descr="Apricot-Solar-Keynote19.jpg"/>
          <p:cNvPicPr/>
          <p:nvPr/>
        </p:nvPicPr>
        <p:blipFill>
          <a:blip r:embed="rId2"/>
          <a:stretch/>
        </p:blipFill>
        <p:spPr>
          <a:xfrm>
            <a:off x="-94680" y="-53280"/>
            <a:ext cx="12350880" cy="6934320"/>
          </a:xfrm>
          <a:prstGeom prst="rect">
            <a:avLst/>
          </a:prstGeom>
          <a:ln w="12600">
            <a:noFill/>
          </a:ln>
        </p:spPr>
      </p:pic>
      <p:sp>
        <p:nvSpPr>
          <p:cNvPr id="29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29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294" name="PlaceHolder 3"/>
          <p:cNvSpPr>
            <a:spLocks noGrp="1"/>
          </p:cNvSpPr>
          <p:nvPr>
            <p:ph type="sldNum" idx="92"/>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F51B8964-1BD8-492E-9915-840536E4DA4E}"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49" r:id="rId3"/>
  </p:sldLayoutIdLst>
</p:sldMaster>
</file>

<file path=ppt/slideMasters/slideMaster5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97" name="shutterstock_671861737.jpg" descr="shutterstock_671861737.jpg"/>
          <p:cNvPicPr/>
          <p:nvPr/>
        </p:nvPicPr>
        <p:blipFill>
          <a:blip r:embed="rId2"/>
          <a:stretch/>
        </p:blipFill>
        <p:spPr>
          <a:xfrm>
            <a:off x="-25560" y="-954360"/>
            <a:ext cx="12212640" cy="8625960"/>
          </a:xfrm>
          <a:prstGeom prst="rect">
            <a:avLst/>
          </a:prstGeom>
          <a:ln w="12600">
            <a:noFill/>
          </a:ln>
        </p:spPr>
      </p:pic>
      <p:pic>
        <p:nvPicPr>
          <p:cNvPr id="298" name="bottom shape.png" descr="bottom shape.png"/>
          <p:cNvPicPr/>
          <p:nvPr/>
        </p:nvPicPr>
        <p:blipFill>
          <a:blip r:embed="rId3"/>
          <a:stretch/>
        </p:blipFill>
        <p:spPr>
          <a:xfrm rot="21487200">
            <a:off x="-632880" y="4753440"/>
            <a:ext cx="13113720" cy="2379600"/>
          </a:xfrm>
          <a:prstGeom prst="rect">
            <a:avLst/>
          </a:prstGeom>
          <a:ln w="12600">
            <a:noFill/>
          </a:ln>
          <a:effectLst>
            <a:outerShdw blurRad="635040" dir="5400000" dist="12600" rotWithShape="0">
              <a:srgbClr val="f0563d">
                <a:alpha val="68000"/>
              </a:srgbClr>
            </a:outerShdw>
          </a:effectLst>
        </p:spPr>
      </p:pic>
      <p:pic>
        <p:nvPicPr>
          <p:cNvPr id="299" name="'A' Apricot Logo.pdf" descr="'A' Apricot Logo.pdf"/>
          <p:cNvPicPr/>
          <p:nvPr/>
        </p:nvPicPr>
        <p:blipFill>
          <a:blip r:embed="rId4"/>
          <a:stretch/>
        </p:blipFill>
        <p:spPr>
          <a:xfrm>
            <a:off x="11048760" y="5777280"/>
            <a:ext cx="546480" cy="672480"/>
          </a:xfrm>
          <a:prstGeom prst="rect">
            <a:avLst/>
          </a:prstGeom>
          <a:ln w="12600">
            <a:noFill/>
          </a:ln>
        </p:spPr>
      </p:pic>
      <p:sp>
        <p:nvSpPr>
          <p:cNvPr id="30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0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02" name="PlaceHolder 3"/>
          <p:cNvSpPr>
            <a:spLocks noGrp="1"/>
          </p:cNvSpPr>
          <p:nvPr>
            <p:ph type="sldNum" idx="93"/>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B93D76C6-2D64-4B17-B961-E9E9A2211391}"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1" r:id="rId5"/>
  </p:sldLayoutIdLst>
</p:sldMaster>
</file>

<file path=ppt/slideMasters/slideMaster5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06"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07" name="PlaceHolder 3"/>
          <p:cNvSpPr>
            <a:spLocks noGrp="1"/>
          </p:cNvSpPr>
          <p:nvPr>
            <p:ph type="sldNum" idx="94"/>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BCA60BD2-ADB4-486C-9910-306BC6D3F113}"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3" r:id="rId2"/>
  </p:sldLayoutIdLst>
</p:sldMaster>
</file>

<file path=ppt/slideMasters/slideMaster5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10" name="Apricot-Solar-Keynote18.jpg" descr="Apricot-Solar-Keynote18.jpg"/>
          <p:cNvPicPr/>
          <p:nvPr/>
        </p:nvPicPr>
        <p:blipFill>
          <a:blip r:embed="rId2"/>
          <a:stretch/>
        </p:blipFill>
        <p:spPr>
          <a:xfrm>
            <a:off x="6120" y="3240"/>
            <a:ext cx="12149640" cy="6820920"/>
          </a:xfrm>
          <a:prstGeom prst="rect">
            <a:avLst/>
          </a:prstGeom>
          <a:ln w="12600">
            <a:noFill/>
          </a:ln>
        </p:spPr>
      </p:pic>
      <p:sp>
        <p:nvSpPr>
          <p:cNvPr id="31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1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13" name="PlaceHolder 3"/>
          <p:cNvSpPr>
            <a:spLocks noGrp="1"/>
          </p:cNvSpPr>
          <p:nvPr>
            <p:ph type="sldNum" idx="95"/>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17D271DD-B3DF-46BE-BB83-6496887C1132}"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5" r:id="rId3"/>
  </p:sldLayoutIdLst>
</p:sldMaster>
</file>

<file path=ppt/slideMasters/slideMaster5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1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18" name="PlaceHolder 3"/>
          <p:cNvSpPr>
            <a:spLocks noGrp="1"/>
          </p:cNvSpPr>
          <p:nvPr>
            <p:ph type="sldNum" idx="96"/>
          </p:nvPr>
        </p:nvSpPr>
        <p:spPr>
          <a:xfrm>
            <a:off x="6007680" y="650052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9B1C54B9-748F-4270-ADE0-67CAC9DC1E69}" type="slidenum">
              <a:rPr b="0" lang="en-US" sz="800" strike="noStrike" u="none">
                <a:solidFill>
                  <a:srgbClr val="000000"/>
                </a:solidFill>
                <a:uFillTx/>
                <a:latin typeface="Helvetica Neue"/>
                <a:ea typeface="Helvetica Neue"/>
              </a:rPr>
              <a:t>&lt;number&gt;</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7" r:id="rId2"/>
  </p:sldLayoutIdLst>
</p:sldMaster>
</file>

<file path=ppt/slideMasters/slideMaster5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21" name="Apricot-Solar-Keynote21.jpg" descr="Apricot-Solar-Keynote21.jpg"/>
          <p:cNvPicPr/>
          <p:nvPr/>
        </p:nvPicPr>
        <p:blipFill>
          <a:blip r:embed="rId2"/>
          <a:stretch/>
        </p:blipFill>
        <p:spPr>
          <a:xfrm>
            <a:off x="6120" y="3240"/>
            <a:ext cx="12149640" cy="6820920"/>
          </a:xfrm>
          <a:prstGeom prst="rect">
            <a:avLst/>
          </a:prstGeom>
          <a:ln w="12600">
            <a:noFill/>
          </a:ln>
        </p:spPr>
      </p:pic>
      <p:sp>
        <p:nvSpPr>
          <p:cNvPr id="32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2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24" name="PlaceHolder 3"/>
          <p:cNvSpPr>
            <a:spLocks noGrp="1"/>
          </p:cNvSpPr>
          <p:nvPr>
            <p:ph type="sldNum" idx="97"/>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2AEF3641-C4B4-4EE3-8200-41E2A3DA3A1C}"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59" r:id="rId3"/>
  </p:sldLayoutIdLst>
</p:sldMaster>
</file>

<file path=ppt/slideMasters/slideMaster5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27" name="Apricot Solar Keynote8.png" descr="Apricot Solar Keynote8.png"/>
          <p:cNvPicPr/>
          <p:nvPr/>
        </p:nvPicPr>
        <p:blipFill>
          <a:blip r:embed="rId2"/>
          <a:stretch/>
        </p:blipFill>
        <p:spPr>
          <a:xfrm>
            <a:off x="-51480" y="-21600"/>
            <a:ext cx="12225600" cy="6863760"/>
          </a:xfrm>
          <a:prstGeom prst="rect">
            <a:avLst/>
          </a:prstGeom>
          <a:ln w="12600">
            <a:noFill/>
          </a:ln>
        </p:spPr>
      </p:pic>
      <p:sp>
        <p:nvSpPr>
          <p:cNvPr id="32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29"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30" name="PlaceHolder 3"/>
          <p:cNvSpPr>
            <a:spLocks noGrp="1"/>
          </p:cNvSpPr>
          <p:nvPr>
            <p:ph type="sldNum" idx="98"/>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97621251-5FCE-4A36-A111-2373160DBE79}" type="slidenum">
              <a:rPr b="0" lang="en-US" sz="1000" strike="noStrike" u="none">
                <a:solidFill>
                  <a:srgbClr val="888888"/>
                </a:solidFill>
                <a:uFillTx/>
                <a:latin typeface="Arial"/>
                <a:ea typeface="Arial"/>
              </a:rPr>
              <a:t>&lt;number&gt;</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1" r:id="rId3"/>
  </p:sldLayoutIdLst>
</p:sldMaster>
</file>

<file path=ppt/slideMasters/slideMaster5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33" name="Apricot Solar Keynote5.png" descr="Apricot Solar Keynote5.png"/>
          <p:cNvPicPr/>
          <p:nvPr/>
        </p:nvPicPr>
        <p:blipFill>
          <a:blip r:embed="rId2"/>
          <a:stretch/>
        </p:blipFill>
        <p:spPr>
          <a:xfrm>
            <a:off x="6120" y="3240"/>
            <a:ext cx="12149640" cy="6820920"/>
          </a:xfrm>
          <a:prstGeom prst="rect">
            <a:avLst/>
          </a:prstGeom>
          <a:ln w="12600">
            <a:noFill/>
          </a:ln>
        </p:spPr>
      </p:pic>
      <p:sp>
        <p:nvSpPr>
          <p:cNvPr id="33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35"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36" name="PlaceHolder 3"/>
          <p:cNvSpPr>
            <a:spLocks noGrp="1"/>
          </p:cNvSpPr>
          <p:nvPr>
            <p:ph type="sldNum" idx="99"/>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4149E66B-1C2F-4B1E-8281-639B0B2E773F}"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3" r:id="rId3"/>
  </p:sldLayoutIdLst>
</p:sldMaster>
</file>

<file path=ppt/slideMasters/slideMaster5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40"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41" name="PlaceHolder 3"/>
          <p:cNvSpPr>
            <a:spLocks noGrp="1"/>
          </p:cNvSpPr>
          <p:nvPr>
            <p:ph type="sldNum" idx="100"/>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EED4AAAC-6436-47AB-941E-2EEABE47B267}"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5" r:id="rId2"/>
  </p:sldLayoutIdLst>
</p:sldMaster>
</file>

<file path=ppt/slideMasters/slideMaster5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45"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46" name="PlaceHolder 3"/>
          <p:cNvSpPr>
            <a:spLocks noGrp="1"/>
          </p:cNvSpPr>
          <p:nvPr>
            <p:ph type="sldNum" idx="101"/>
          </p:nvPr>
        </p:nvSpPr>
        <p:spPr>
          <a:xfrm>
            <a:off x="6007680" y="650052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0E1F26D4-388B-4677-A1AE-A76F1B6D68EC}" type="slidenum">
              <a:rPr b="0" lang="en-US" sz="800" strike="noStrike" u="none">
                <a:solidFill>
                  <a:srgbClr val="000000"/>
                </a:solidFill>
                <a:uFillTx/>
                <a:latin typeface="Helvetica Neue"/>
                <a:ea typeface="Helvetica Neue"/>
              </a:rPr>
              <a:t>&lt;number&gt;</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6"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7" name="PlaceHolder 3"/>
          <p:cNvSpPr>
            <a:spLocks noGrp="1"/>
          </p:cNvSpPr>
          <p:nvPr>
            <p:ph type="ftr" idx="16"/>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38" name="PlaceHolder 4"/>
          <p:cNvSpPr>
            <a:spLocks noGrp="1"/>
          </p:cNvSpPr>
          <p:nvPr>
            <p:ph type="sldNum" idx="17"/>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47E50E47-5408-49BA-BB9E-5CE7BDE99D48}"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39" name="PlaceHolder 5"/>
          <p:cNvSpPr>
            <a:spLocks noGrp="1"/>
          </p:cNvSpPr>
          <p:nvPr>
            <p:ph type="dt" idx="18"/>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9" r:id="rId2"/>
  </p:sldLayoutIdLst>
</p:sldMaster>
</file>

<file path=ppt/slideMasters/slideMaster6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49" name="Apricot-Solar-Keynote19.jpg" descr="Apricot-Solar-Keynote19.jpg"/>
          <p:cNvPicPr/>
          <p:nvPr/>
        </p:nvPicPr>
        <p:blipFill>
          <a:blip r:embed="rId2"/>
          <a:stretch/>
        </p:blipFill>
        <p:spPr>
          <a:xfrm>
            <a:off x="6120" y="3240"/>
            <a:ext cx="12149640" cy="6820920"/>
          </a:xfrm>
          <a:prstGeom prst="rect">
            <a:avLst/>
          </a:prstGeom>
          <a:ln w="12600">
            <a:noFill/>
          </a:ln>
        </p:spPr>
      </p:pic>
      <p:sp>
        <p:nvSpPr>
          <p:cNvPr id="35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5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52" name="PlaceHolder 3"/>
          <p:cNvSpPr>
            <a:spLocks noGrp="1"/>
          </p:cNvSpPr>
          <p:nvPr>
            <p:ph type="sldNum" idx="102"/>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81B70A36-19EE-4D81-96A2-F7F08F801BEB}"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69" r:id="rId3"/>
  </p:sldLayoutIdLst>
</p:sldMaster>
</file>

<file path=ppt/slideMasters/slideMaster6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56"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57" name="PlaceHolder 3"/>
          <p:cNvSpPr>
            <a:spLocks noGrp="1"/>
          </p:cNvSpPr>
          <p:nvPr>
            <p:ph type="sldNum" idx="103"/>
          </p:nvPr>
        </p:nvSpPr>
        <p:spPr>
          <a:xfrm>
            <a:off x="10986480" y="6354360"/>
            <a:ext cx="337320" cy="339120"/>
          </a:xfrm>
          <a:prstGeom prst="rect">
            <a:avLst/>
          </a:prstGeom>
          <a:noFill/>
          <a:ln w="12600">
            <a:noFill/>
          </a:ln>
        </p:spPr>
        <p:txBody>
          <a:bodyPr lIns="91440" rIns="91440" tIns="91440" bIns="9144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E7437A22-8E13-4B88-8ED6-9E89EA5E90BC}"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1" r:id="rId2"/>
  </p:sldLayoutIdLst>
</p:sldMaster>
</file>

<file path=ppt/slideMasters/slideMaster6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61"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62" name="PlaceHolder 3"/>
          <p:cNvSpPr>
            <a:spLocks noGrp="1"/>
          </p:cNvSpPr>
          <p:nvPr>
            <p:ph type="sldNum" idx="104"/>
          </p:nvPr>
        </p:nvSpPr>
        <p:spPr>
          <a:xfrm>
            <a:off x="10986480" y="6354360"/>
            <a:ext cx="336960" cy="339120"/>
          </a:xfrm>
          <a:prstGeom prst="rect">
            <a:avLst/>
          </a:prstGeom>
          <a:noFill/>
          <a:ln w="12600">
            <a:noFill/>
          </a:ln>
        </p:spPr>
        <p:txBody>
          <a:bodyPr lIns="91440" rIns="91440" tIns="91440" bIns="91440" anchor="ctr">
            <a:noAutofit/>
          </a:bodyPr>
          <a:lstStyle>
            <a:lvl1pPr indent="0" algn="r" defTabSz="914400">
              <a:lnSpc>
                <a:spcPct val="100000"/>
              </a:lnSpc>
              <a:buNone/>
              <a:tabLst>
                <a:tab algn="l" pos="0"/>
              </a:tabLst>
              <a:defRPr b="0" lang="en-US" sz="1200" strike="noStrike" u="none">
                <a:solidFill>
                  <a:srgbClr val="888888"/>
                </a:solidFill>
                <a:uFillTx/>
                <a:latin typeface="Calibri"/>
                <a:ea typeface="Calibri"/>
              </a:defRPr>
            </a:lvl1pPr>
          </a:lstStyle>
          <a:p>
            <a:pPr indent="0" algn="r" defTabSz="914400">
              <a:lnSpc>
                <a:spcPct val="100000"/>
              </a:lnSpc>
              <a:buNone/>
              <a:tabLst>
                <a:tab algn="l" pos="0"/>
              </a:tabLst>
            </a:pPr>
            <a:fld id="{BE57A657-9C18-41E4-BCD1-A3389F5D76C8}"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3" r:id="rId2"/>
  </p:sldLayoutIdLst>
</p:sldMaster>
</file>

<file path=ppt/slideMasters/slideMaster6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65" name="Apricot Solar Keynote.png" descr="Apricot Solar Keynote.png"/>
          <p:cNvPicPr/>
          <p:nvPr/>
        </p:nvPicPr>
        <p:blipFill>
          <a:blip r:embed="rId2"/>
          <a:stretch/>
        </p:blipFill>
        <p:spPr>
          <a:xfrm>
            <a:off x="-27720" y="1800"/>
            <a:ext cx="12186360" cy="6841440"/>
          </a:xfrm>
          <a:prstGeom prst="rect">
            <a:avLst/>
          </a:prstGeom>
          <a:ln w="12600">
            <a:noFill/>
          </a:ln>
        </p:spPr>
      </p:pic>
      <p:sp>
        <p:nvSpPr>
          <p:cNvPr id="36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6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68" name="PlaceHolder 3"/>
          <p:cNvSpPr>
            <a:spLocks noGrp="1"/>
          </p:cNvSpPr>
          <p:nvPr>
            <p:ph type="sldNum" idx="105"/>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B51523BF-382F-4F5F-9D79-B64338027705}"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5" r:id="rId3"/>
  </p:sldLayoutIdLst>
</p:sldMaster>
</file>

<file path=ppt/slideMasters/slideMaster6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71" name="Apricot-Solar-Keynote19.jpg" descr="Apricot-Solar-Keynote19.jpg"/>
          <p:cNvPicPr/>
          <p:nvPr/>
        </p:nvPicPr>
        <p:blipFill>
          <a:blip r:embed="rId2"/>
          <a:stretch/>
        </p:blipFill>
        <p:spPr>
          <a:xfrm>
            <a:off x="2880" y="1800"/>
            <a:ext cx="12155760" cy="6824520"/>
          </a:xfrm>
          <a:prstGeom prst="rect">
            <a:avLst/>
          </a:prstGeom>
          <a:ln w="12600">
            <a:noFill/>
          </a:ln>
        </p:spPr>
      </p:pic>
      <p:sp>
        <p:nvSpPr>
          <p:cNvPr id="37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7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74" name="PlaceHolder 3"/>
          <p:cNvSpPr>
            <a:spLocks noGrp="1"/>
          </p:cNvSpPr>
          <p:nvPr>
            <p:ph type="sldNum" idx="106"/>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1F0A00A4-2C98-4A66-9774-BC59164D0D46}" type="slidenum">
              <a:rPr b="0" lang="en-US" sz="900" strike="noStrike" u="none">
                <a:solidFill>
                  <a:srgbClr val="888888"/>
                </a:solidFill>
                <a:uFillTx/>
                <a:latin typeface="Arial"/>
                <a:ea typeface="Arial"/>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7" r:id="rId3"/>
  </p:sldLayoutIdLst>
</p:sldMaster>
</file>

<file path=ppt/slideMasters/slideMaster6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78"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79" name="PlaceHolder 3"/>
          <p:cNvSpPr>
            <a:spLocks noGrp="1"/>
          </p:cNvSpPr>
          <p:nvPr>
            <p:ph type="ftr" idx="107"/>
          </p:nvPr>
        </p:nvSpPr>
        <p:spPr>
          <a:xfrm>
            <a:off x="0" y="0"/>
            <a:ext cx="360" cy="3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380" name="PlaceHolder 4"/>
          <p:cNvSpPr>
            <a:spLocks noGrp="1"/>
          </p:cNvSpPr>
          <p:nvPr>
            <p:ph type="sldNum" idx="108"/>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C78AD1DC-67F1-4F81-BE84-8CE21A57925E}"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
        <p:nvSpPr>
          <p:cNvPr id="381" name="PlaceHolder 5"/>
          <p:cNvSpPr>
            <a:spLocks noGrp="1"/>
          </p:cNvSpPr>
          <p:nvPr>
            <p:ph type="dt" idx="109"/>
          </p:nvPr>
        </p:nvSpPr>
        <p:spPr>
          <a:xfrm>
            <a:off x="0" y="0"/>
            <a:ext cx="360" cy="360"/>
          </a:xfrm>
          <a:prstGeom prst="rect">
            <a:avLst/>
          </a:prstGeom>
          <a:noFill/>
          <a:ln w="0">
            <a:noFill/>
          </a:ln>
        </p:spPr>
        <p:txBody>
          <a:bodyPr lIns="90000" rIns="90000" tIns="-45000" bIns="-4500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79" r:id="rId2"/>
  </p:sldLayoutIdLst>
</p:sldMaster>
</file>

<file path=ppt/slideMasters/slideMaster6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85"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86" name="PlaceHolder 3"/>
          <p:cNvSpPr>
            <a:spLocks noGrp="1"/>
          </p:cNvSpPr>
          <p:nvPr>
            <p:ph type="ftr" idx="110"/>
          </p:nvPr>
        </p:nvSpPr>
        <p:spPr>
          <a:xfrm>
            <a:off x="0" y="0"/>
            <a:ext cx="360" cy="3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387" name="PlaceHolder 4"/>
          <p:cNvSpPr>
            <a:spLocks noGrp="1"/>
          </p:cNvSpPr>
          <p:nvPr>
            <p:ph type="sldNum" idx="111"/>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16C99F69-858E-47D9-85FF-5215A57C651F}"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
        <p:nvSpPr>
          <p:cNvPr id="388" name="PlaceHolder 5"/>
          <p:cNvSpPr>
            <a:spLocks noGrp="1"/>
          </p:cNvSpPr>
          <p:nvPr>
            <p:ph type="dt" idx="112"/>
          </p:nvPr>
        </p:nvSpPr>
        <p:spPr>
          <a:xfrm>
            <a:off x="0" y="0"/>
            <a:ext cx="360" cy="360"/>
          </a:xfrm>
          <a:prstGeom prst="rect">
            <a:avLst/>
          </a:prstGeom>
          <a:noFill/>
          <a:ln w="0">
            <a:noFill/>
          </a:ln>
        </p:spPr>
        <p:txBody>
          <a:bodyPr lIns="90000" rIns="90000" tIns="-45000" bIns="-45000" anchor="t">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1" r:id="rId2"/>
  </p:sldLayoutIdLst>
</p:sldMaster>
</file>

<file path=ppt/slideMasters/slideMaster6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9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93" name="PlaceHolder 3"/>
          <p:cNvSpPr>
            <a:spLocks noGrp="1"/>
          </p:cNvSpPr>
          <p:nvPr>
            <p:ph type="sldNum" idx="113"/>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FB523ECC-36F6-45F6-9E07-293970FA3CDB}"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3" r:id="rId2"/>
  </p:sldLayoutIdLst>
</p:sldMaster>
</file>

<file path=ppt/slideMasters/slideMaster6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39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398" name="PlaceHolder 3"/>
          <p:cNvSpPr>
            <a:spLocks noGrp="1"/>
          </p:cNvSpPr>
          <p:nvPr>
            <p:ph type="sldNum" idx="114"/>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44436296-F93B-4C6A-8063-CD412F013607}"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5" r:id="rId2"/>
  </p:sldLayoutIdLst>
</p:sldMaster>
</file>

<file path=ppt/slideMasters/slideMaster6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0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03" name="PlaceHolder 3"/>
          <p:cNvSpPr>
            <a:spLocks noGrp="1"/>
          </p:cNvSpPr>
          <p:nvPr>
            <p:ph type="sldNum" idx="115"/>
          </p:nvPr>
        </p:nvSpPr>
        <p:spPr>
          <a:xfrm>
            <a:off x="6000840" y="648900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E8B999FA-F133-4B0C-9AD1-7DC06C957BB9}"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7"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3"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4" name="PlaceHolder 3"/>
          <p:cNvSpPr>
            <a:spLocks noGrp="1"/>
          </p:cNvSpPr>
          <p:nvPr>
            <p:ph type="ftr" idx="19"/>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45" name="PlaceHolder 4"/>
          <p:cNvSpPr>
            <a:spLocks noGrp="1"/>
          </p:cNvSpPr>
          <p:nvPr>
            <p:ph type="sldNum" idx="20"/>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15ED1BCD-5F93-48F7-A096-651CA6F55867}"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46" name="PlaceHolder 5"/>
          <p:cNvSpPr>
            <a:spLocks noGrp="1"/>
          </p:cNvSpPr>
          <p:nvPr>
            <p:ph type="dt" idx="21"/>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1" r:id="rId2"/>
  </p:sldLayoutIdLst>
</p:sldMaster>
</file>

<file path=ppt/slideMasters/slideMaster7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0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08" name="PlaceHolder 3"/>
          <p:cNvSpPr>
            <a:spLocks noGrp="1"/>
          </p:cNvSpPr>
          <p:nvPr>
            <p:ph type="sldNum" idx="116"/>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B5083454-C196-4DB7-8BFC-7DA1F51BF89C}"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89" r:id="rId2"/>
  </p:sldLayoutIdLst>
</p:sldMaster>
</file>

<file path=ppt/slideMasters/slideMaster7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1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13" name="PlaceHolder 3"/>
          <p:cNvSpPr>
            <a:spLocks noGrp="1"/>
          </p:cNvSpPr>
          <p:nvPr>
            <p:ph type="sldNum" idx="117"/>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03508F9E-0156-46F2-A463-0B7851626F6E}"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1" r:id="rId2"/>
  </p:sldLayoutIdLst>
</p:sldMaster>
</file>

<file path=ppt/slideMasters/slideMaster7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1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18" name="PlaceHolder 3"/>
          <p:cNvSpPr>
            <a:spLocks noGrp="1"/>
          </p:cNvSpPr>
          <p:nvPr>
            <p:ph type="sldNum" idx="118"/>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62D30C77-53CA-4E13-A2B4-A01879BAE975}"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3" r:id="rId2"/>
  </p:sldLayoutIdLst>
</p:sldMaster>
</file>

<file path=ppt/slideMasters/slideMaster7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2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23" name="PlaceHolder 3"/>
          <p:cNvSpPr>
            <a:spLocks noGrp="1"/>
          </p:cNvSpPr>
          <p:nvPr>
            <p:ph type="sldNum" idx="119"/>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0CAEDE6D-7AF5-4C69-B352-7193D9A8D672}"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5" r:id="rId2"/>
  </p:sldLayoutIdLst>
</p:sldMaster>
</file>

<file path=ppt/slideMasters/slideMaster7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2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2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28" name="PlaceHolder 3"/>
          <p:cNvSpPr>
            <a:spLocks noGrp="1"/>
          </p:cNvSpPr>
          <p:nvPr>
            <p:ph type="sldNum" idx="120"/>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362FE52C-28AF-4CB6-923E-235A2D19D150}"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7" r:id="rId2"/>
  </p:sldLayoutIdLst>
</p:sldMaster>
</file>

<file path=ppt/slideMasters/slideMaster7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3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33" name="PlaceHolder 3"/>
          <p:cNvSpPr>
            <a:spLocks noGrp="1"/>
          </p:cNvSpPr>
          <p:nvPr>
            <p:ph type="sldNum" idx="121"/>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17B26FA1-B5F4-45F8-8952-D22AEC22DD71}"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799" r:id="rId2"/>
  </p:sldLayoutIdLst>
</p:sldMaster>
</file>

<file path=ppt/slideMasters/slideMaster7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3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38" name="PlaceHolder 3"/>
          <p:cNvSpPr>
            <a:spLocks noGrp="1"/>
          </p:cNvSpPr>
          <p:nvPr>
            <p:ph type="sldNum" idx="122"/>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C688DC99-42A4-41FA-8E52-4435377A4122}"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1" r:id="rId2"/>
  </p:sldLayoutIdLst>
</p:sldMaster>
</file>

<file path=ppt/slideMasters/slideMaster7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4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43" name="PlaceHolder 3"/>
          <p:cNvSpPr>
            <a:spLocks noGrp="1"/>
          </p:cNvSpPr>
          <p:nvPr>
            <p:ph type="sldNum" idx="123"/>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ffffff"/>
                </a:solidFill>
                <a:uFillTx/>
                <a:latin typeface="Helvetica Neue"/>
                <a:ea typeface="Helvetica Neue"/>
              </a:defRPr>
            </a:lvl1pPr>
          </a:lstStyle>
          <a:p>
            <a:pPr indent="0" defTabSz="291960">
              <a:lnSpc>
                <a:spcPct val="100000"/>
              </a:lnSpc>
              <a:buNone/>
              <a:tabLst>
                <a:tab algn="l" pos="0"/>
              </a:tabLst>
            </a:pPr>
            <a:fld id="{ACEBD8A7-0CAD-45B7-A6EF-CFBA7FA68A73}" type="slidenum">
              <a:rPr b="0" lang="en-US" sz="900" strike="noStrike" u="none">
                <a:solidFill>
                  <a:srgbClr val="ffffff"/>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3" r:id="rId2"/>
  </p:sldLayoutIdLst>
</p:sldMaster>
</file>

<file path=ppt/slideMasters/slideMaster7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4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48" name="PlaceHolder 3"/>
          <p:cNvSpPr>
            <a:spLocks noGrp="1"/>
          </p:cNvSpPr>
          <p:nvPr>
            <p:ph type="sldNum" idx="124"/>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DBB0D5AD-92D4-4ADA-B4F1-8BFC3A41C7C2}" type="slidenum">
              <a:rPr b="0" lang="en-US" sz="900" strike="noStrike" u="none">
                <a:solidFill>
                  <a:srgbClr val="000000"/>
                </a:solidFill>
                <a:uFillTx/>
                <a:latin typeface="Helvetica Neue"/>
                <a:ea typeface="Helvetica Neue"/>
              </a:rPr>
              <a:t>&lt;number&gt;</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5" r:id="rId2"/>
  </p:sldLayoutIdLst>
</p:sldMaster>
</file>

<file path=ppt/slideMasters/slideMaster7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52"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453" name="PlaceHolder 3"/>
          <p:cNvSpPr>
            <a:spLocks noGrp="1"/>
          </p:cNvSpPr>
          <p:nvPr>
            <p:ph type="sldNum" idx="125"/>
          </p:nvPr>
        </p:nvSpPr>
        <p:spPr>
          <a:xfrm>
            <a:off x="8610480" y="6354360"/>
            <a:ext cx="2712960" cy="339120"/>
          </a:xfrm>
          <a:prstGeom prst="rect">
            <a:avLst/>
          </a:prstGeom>
          <a:noFill/>
          <a:ln w="12600">
            <a:noFill/>
          </a:ln>
        </p:spPr>
        <p:txBody>
          <a:bodyPr lIns="91440" rIns="91440" tIns="91440" bIns="91440" anchor="ctr">
            <a:noAutofit/>
          </a:bodyPr>
          <a:lstStyle>
            <a:lvl1pPr indent="0" algn="r" defTabSz="457200">
              <a:lnSpc>
                <a:spcPct val="100000"/>
              </a:lnSpc>
              <a:buNone/>
              <a:tabLst>
                <a:tab algn="l" pos="0"/>
              </a:tabLst>
              <a:defRPr b="0" lang="en-US" sz="1200" strike="noStrike" u="none">
                <a:solidFill>
                  <a:srgbClr val="888888"/>
                </a:solidFill>
                <a:uFillTx/>
                <a:latin typeface="Calibri"/>
                <a:ea typeface="Calibri"/>
              </a:defRPr>
            </a:lvl1pPr>
          </a:lstStyle>
          <a:p>
            <a:pPr indent="0" algn="r" defTabSz="457200">
              <a:lnSpc>
                <a:spcPct val="100000"/>
              </a:lnSpc>
              <a:buNone/>
              <a:tabLst>
                <a:tab algn="l" pos="0"/>
              </a:tabLst>
            </a:pPr>
            <a:fld id="{BB61CBC3-BE2D-48E1-B182-18771974981B}" type="slidenum">
              <a:rPr b="0" lang="en-US" sz="1200" strike="noStrike" u="none">
                <a:solidFill>
                  <a:srgbClr val="888888"/>
                </a:solidFill>
                <a:uFillTx/>
                <a:latin typeface="Calibri"/>
                <a:ea typeface="Calibri"/>
              </a:rPr>
              <a:t>&lt;number&gt;</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7"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0"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51" name="PlaceHolder 3"/>
          <p:cNvSpPr>
            <a:spLocks noGrp="1"/>
          </p:cNvSpPr>
          <p:nvPr>
            <p:ph type="ftr" idx="22"/>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52" name="PlaceHolder 4"/>
          <p:cNvSpPr>
            <a:spLocks noGrp="1"/>
          </p:cNvSpPr>
          <p:nvPr>
            <p:ph type="sldNum" idx="23"/>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9DB9CAF0-8B97-4D8B-A3E8-BB10BDCADDD0}"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53" name="PlaceHolder 5"/>
          <p:cNvSpPr>
            <a:spLocks noGrp="1"/>
          </p:cNvSpPr>
          <p:nvPr>
            <p:ph type="dt" idx="24"/>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3" r:id="rId2"/>
  </p:sldLayoutIdLst>
</p:sldMaster>
</file>

<file path=ppt/slideMasters/slideMaster8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57" name="PlaceHolder 2"/>
          <p:cNvSpPr>
            <a:spLocks noGrp="1"/>
          </p:cNvSpPr>
          <p:nvPr>
            <p:ph type="sldNum" idx="126"/>
          </p:nvPr>
        </p:nvSpPr>
        <p:spPr>
          <a:xfrm>
            <a:off x="7819200" y="6229800"/>
            <a:ext cx="227880" cy="222840"/>
          </a:xfrm>
          <a:prstGeom prst="rect">
            <a:avLst/>
          </a:prstGeom>
          <a:noFill/>
          <a:ln w="12600">
            <a:noFill/>
          </a:ln>
        </p:spPr>
        <p:txBody>
          <a:bodyPr lIns="64440" rIns="64440" tIns="64440" bIns="64440" anchor="ctr">
            <a:noAutofit/>
          </a:bodyPr>
          <a:lstStyle>
            <a:lvl1pPr indent="0" algn="r" defTabSz="410760">
              <a:lnSpc>
                <a:spcPct val="100000"/>
              </a:lnSpc>
              <a:buNone/>
              <a:tabLst>
                <a:tab algn="l" pos="0"/>
              </a:tabLst>
              <a:defRPr b="0" lang="en-US" sz="800" strike="noStrike" u="none">
                <a:solidFill>
                  <a:srgbClr val="000000"/>
                </a:solidFill>
                <a:uFillTx/>
                <a:latin typeface="Helvetica Light"/>
                <a:ea typeface="Helvetica Light"/>
              </a:defRPr>
            </a:lvl1pPr>
          </a:lstStyle>
          <a:p>
            <a:pPr indent="0" algn="r" defTabSz="410760">
              <a:lnSpc>
                <a:spcPct val="100000"/>
              </a:lnSpc>
              <a:buNone/>
              <a:tabLst>
                <a:tab algn="l" pos="0"/>
              </a:tabLst>
            </a:pPr>
            <a:fld id="{02B6233F-DB1B-4BB0-8CF2-9EF09F36428D}" type="slidenum">
              <a:rPr b="0" lang="en-US" sz="800" strike="noStrike" u="none">
                <a:solidFill>
                  <a:srgbClr val="000000"/>
                </a:solidFill>
                <a:uFillTx/>
                <a:latin typeface="Helvetica Light"/>
                <a:ea typeface="Helvetica Light"/>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09" r:id="rId2"/>
  </p:sldLayoutIdLst>
</p:sldMaster>
</file>

<file path=ppt/slideMasters/slideMaster8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6e6e6"/>
        </a:solidFill>
      </p:bgPr>
    </p:bg>
    <p:spTree>
      <p:nvGrpSpPr>
        <p:cNvPr id="1" name=""/>
        <p:cNvGrpSpPr/>
        <p:nvPr/>
      </p:nvGrpSpPr>
      <p:grpSpPr>
        <a:xfrm>
          <a:off x="0" y="0"/>
          <a:ext cx="0" cy="0"/>
          <a:chOff x="0" y="0"/>
          <a:chExt cx="0" cy="0"/>
        </a:xfrm>
      </p:grpSpPr>
      <p:pic>
        <p:nvPicPr>
          <p:cNvPr id="460" name="Star-Icon.png" descr="Star-Icon.png"/>
          <p:cNvPicPr/>
          <p:nvPr/>
        </p:nvPicPr>
        <p:blipFill>
          <a:blip r:embed="rId2"/>
          <a:stretch/>
        </p:blipFill>
        <p:spPr>
          <a:xfrm>
            <a:off x="10211400" y="4968720"/>
            <a:ext cx="1592280" cy="1592280"/>
          </a:xfrm>
          <a:prstGeom prst="rect">
            <a:avLst/>
          </a:prstGeom>
          <a:ln w="12600">
            <a:noFill/>
          </a:ln>
        </p:spPr>
      </p:pic>
      <p:sp>
        <p:nvSpPr>
          <p:cNvPr id="461"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62" name="PlaceHolder 2"/>
          <p:cNvSpPr>
            <a:spLocks noGrp="1"/>
          </p:cNvSpPr>
          <p:nvPr>
            <p:ph type="sldNum" idx="127"/>
          </p:nvPr>
        </p:nvSpPr>
        <p:spPr>
          <a:xfrm>
            <a:off x="5979600" y="6540480"/>
            <a:ext cx="266400" cy="257040"/>
          </a:xfrm>
          <a:prstGeom prst="rect">
            <a:avLst/>
          </a:prstGeom>
          <a:noFill/>
          <a:ln w="12600">
            <a:noFill/>
          </a:ln>
        </p:spPr>
        <p:txBody>
          <a:bodyPr lIns="50760" rIns="50760" tIns="50760" bIns="50760" anchor="t">
            <a:noAutofit/>
          </a:bodyPr>
          <a:lstStyle>
            <a:lvl1pPr indent="0" defTabSz="412920">
              <a:lnSpc>
                <a:spcPct val="100000"/>
              </a:lnSpc>
              <a:buNone/>
              <a:tabLst>
                <a:tab algn="l" pos="0"/>
              </a:tabLst>
              <a:defRPr b="0" lang="en-US" sz="1200" strike="noStrike" u="none">
                <a:solidFill>
                  <a:srgbClr val="000000"/>
                </a:solidFill>
                <a:uFillTx/>
                <a:latin typeface="Helvetica Neue Light"/>
                <a:ea typeface="Helvetica Neue Light"/>
              </a:defRPr>
            </a:lvl1pPr>
          </a:lstStyle>
          <a:p>
            <a:pPr indent="0" defTabSz="412920">
              <a:lnSpc>
                <a:spcPct val="100000"/>
              </a:lnSpc>
              <a:buNone/>
              <a:tabLst>
                <a:tab algn="l" pos="0"/>
              </a:tabLst>
            </a:pPr>
            <a:fld id="{D8692D4F-9CA7-4C02-B9AC-16154F16CE35}" type="slidenum">
              <a:rPr b="0" lang="en-US" sz="1200" strike="noStrike" u="none">
                <a:solidFill>
                  <a:srgbClr val="000000"/>
                </a:solidFill>
                <a:uFillTx/>
                <a:latin typeface="Helvetica Neue Light"/>
                <a:ea typeface="Helvetica Neue Ligh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1" r:id="rId3"/>
  </p:sldLayoutIdLst>
</p:sldMaster>
</file>

<file path=ppt/slideMasters/slideMaster8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6e6e6"/>
        </a:solidFill>
      </p:bgPr>
    </p:bg>
    <p:spTree>
      <p:nvGrpSpPr>
        <p:cNvPr id="1" name=""/>
        <p:cNvGrpSpPr/>
        <p:nvPr/>
      </p:nvGrpSpPr>
      <p:grpSpPr>
        <a:xfrm>
          <a:off x="0" y="0"/>
          <a:ext cx="0" cy="0"/>
          <a:chOff x="0" y="0"/>
          <a:chExt cx="0" cy="0"/>
        </a:xfrm>
      </p:grpSpPr>
      <p:sp>
        <p:nvSpPr>
          <p:cNvPr id="46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66" name="PlaceHolder 2"/>
          <p:cNvSpPr>
            <a:spLocks noGrp="1"/>
          </p:cNvSpPr>
          <p:nvPr>
            <p:ph type="sldNum" idx="128"/>
          </p:nvPr>
        </p:nvSpPr>
        <p:spPr>
          <a:xfrm>
            <a:off x="5979600" y="6540480"/>
            <a:ext cx="266400" cy="257040"/>
          </a:xfrm>
          <a:prstGeom prst="rect">
            <a:avLst/>
          </a:prstGeom>
          <a:noFill/>
          <a:ln w="12600">
            <a:noFill/>
          </a:ln>
        </p:spPr>
        <p:txBody>
          <a:bodyPr lIns="50760" rIns="50760" tIns="50760" bIns="50760" anchor="t">
            <a:noAutofit/>
          </a:bodyPr>
          <a:lstStyle>
            <a:lvl1pPr indent="0" defTabSz="412920">
              <a:lnSpc>
                <a:spcPct val="100000"/>
              </a:lnSpc>
              <a:buNone/>
              <a:tabLst>
                <a:tab algn="l" pos="0"/>
              </a:tabLst>
              <a:defRPr b="0" lang="en-US" sz="1200" strike="noStrike" u="none">
                <a:solidFill>
                  <a:srgbClr val="000000"/>
                </a:solidFill>
                <a:uFillTx/>
                <a:latin typeface="Helvetica Neue Light"/>
                <a:ea typeface="Helvetica Neue Light"/>
              </a:defRPr>
            </a:lvl1pPr>
          </a:lstStyle>
          <a:p>
            <a:pPr indent="0" defTabSz="412920">
              <a:lnSpc>
                <a:spcPct val="100000"/>
              </a:lnSpc>
              <a:buNone/>
              <a:tabLst>
                <a:tab algn="l" pos="0"/>
              </a:tabLst>
            </a:pPr>
            <a:fld id="{89933462-E737-4046-B728-791FD8AA977F}" type="slidenum">
              <a:rPr b="0" lang="en-US" sz="1200" strike="noStrike" u="none">
                <a:solidFill>
                  <a:srgbClr val="000000"/>
                </a:solidFill>
                <a:uFillTx/>
                <a:latin typeface="Helvetica Neue Light"/>
                <a:ea typeface="Helvetica Neue Light"/>
              </a:rPr>
              <a:t>1</a:t>
            </a:fld>
            <a:endParaRPr b="0" lang="en-US" sz="12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3" r:id="rId2"/>
  </p:sldLayoutIdLst>
</p:sldMaster>
</file>

<file path=ppt/slideMasters/slideMaster8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70" name="PlaceHolder 2"/>
          <p:cNvSpPr>
            <a:spLocks noGrp="1"/>
          </p:cNvSpPr>
          <p:nvPr>
            <p:ph type="sldNum" idx="129"/>
          </p:nvPr>
        </p:nvSpPr>
        <p:spPr>
          <a:xfrm>
            <a:off x="6000840" y="648684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DF7712BB-31C6-4D64-9A1E-9D8F8C6A5A4E}"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5" r:id="rId2"/>
  </p:sldLayoutIdLst>
</p:sldMaster>
</file>

<file path=ppt/slideMasters/slideMaster8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3" name="Apricot Solar Keynote20.png" descr="Apricot Solar Keynote20.png"/>
          <p:cNvPicPr/>
          <p:nvPr/>
        </p:nvPicPr>
        <p:blipFill>
          <a:blip r:embed="rId2"/>
          <a:stretch/>
        </p:blipFill>
        <p:spPr>
          <a:xfrm>
            <a:off x="5760" y="1800"/>
            <a:ext cx="12155760" cy="6824520"/>
          </a:xfrm>
          <a:prstGeom prst="rect">
            <a:avLst/>
          </a:prstGeom>
          <a:ln w="12600">
            <a:noFill/>
          </a:ln>
        </p:spPr>
      </p:pic>
      <p:sp>
        <p:nvSpPr>
          <p:cNvPr id="47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75" name="PlaceHolder 2"/>
          <p:cNvSpPr>
            <a:spLocks noGrp="1"/>
          </p:cNvSpPr>
          <p:nvPr>
            <p:ph type="sldNum" idx="130"/>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E25AD4E1-BCCD-4019-9D0A-A2C61E00A5F2}"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7" r:id="rId3"/>
  </p:sldLayoutIdLst>
</p:sldMaster>
</file>

<file path=ppt/slideMasters/slideMaster8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8" name="Apricot-Solar-Keynote14.jpg" descr="Apricot-Solar-Keynote14.jpg"/>
          <p:cNvPicPr/>
          <p:nvPr/>
        </p:nvPicPr>
        <p:blipFill>
          <a:blip r:embed="rId2"/>
          <a:stretch/>
        </p:blipFill>
        <p:spPr>
          <a:xfrm>
            <a:off x="2880" y="1800"/>
            <a:ext cx="12155760" cy="6824520"/>
          </a:xfrm>
          <a:prstGeom prst="rect">
            <a:avLst/>
          </a:prstGeom>
          <a:ln w="12600">
            <a:noFill/>
          </a:ln>
        </p:spPr>
      </p:pic>
      <p:sp>
        <p:nvSpPr>
          <p:cNvPr id="47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80" name="PlaceHolder 2"/>
          <p:cNvSpPr>
            <a:spLocks noGrp="1"/>
          </p:cNvSpPr>
          <p:nvPr>
            <p:ph type="sldNum" idx="131"/>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8D411808-75C9-4407-BE73-949CE168738D}"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19" r:id="rId3"/>
  </p:sldLayoutIdLst>
</p:sldMaster>
</file>

<file path=ppt/slideMasters/slideMaster8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83" name="Apricot-Solar-Keynote14.jpg" descr="Apricot-Solar-Keynote14.jpg"/>
          <p:cNvPicPr/>
          <p:nvPr/>
        </p:nvPicPr>
        <p:blipFill>
          <a:blip r:embed="rId2"/>
          <a:stretch/>
        </p:blipFill>
        <p:spPr>
          <a:xfrm>
            <a:off x="2880" y="1800"/>
            <a:ext cx="12155760" cy="6824520"/>
          </a:xfrm>
          <a:prstGeom prst="rect">
            <a:avLst/>
          </a:prstGeom>
          <a:ln w="12600">
            <a:noFill/>
          </a:ln>
        </p:spPr>
      </p:pic>
      <p:sp>
        <p:nvSpPr>
          <p:cNvPr id="48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85" name="PlaceHolder 2"/>
          <p:cNvSpPr>
            <a:spLocks noGrp="1"/>
          </p:cNvSpPr>
          <p:nvPr>
            <p:ph type="sldNum" idx="132"/>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5712A2E1-B96E-4627-9790-88E42AEFDB69}" type="slidenum">
              <a:rPr b="0" lang="en-US" sz="1000" strike="noStrike" u="none">
                <a:solidFill>
                  <a:srgbClr val="888888"/>
                </a:solidFill>
                <a:uFillTx/>
                <a:latin typeface="Arial"/>
                <a:ea typeface="Arial"/>
              </a:rPr>
              <a:t>1</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1" r:id="rId3"/>
  </p:sldLayoutIdLst>
</p:sldMaster>
</file>

<file path=ppt/slideMasters/slideMaster8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89" name="PlaceHolder 2"/>
          <p:cNvSpPr>
            <a:spLocks noGrp="1"/>
          </p:cNvSpPr>
          <p:nvPr>
            <p:ph type="sldNum" idx="133"/>
          </p:nvPr>
        </p:nvSpPr>
        <p:spPr>
          <a:xfrm>
            <a:off x="6007680" y="6501960"/>
            <a:ext cx="197280" cy="19548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800" strike="noStrike" u="none">
                <a:solidFill>
                  <a:srgbClr val="000000"/>
                </a:solidFill>
                <a:uFillTx/>
                <a:latin typeface="Helvetica Neue"/>
                <a:ea typeface="Helvetica Neue"/>
              </a:defRPr>
            </a:lvl1pPr>
          </a:lstStyle>
          <a:p>
            <a:pPr indent="0" defTabSz="291960">
              <a:lnSpc>
                <a:spcPct val="100000"/>
              </a:lnSpc>
              <a:buNone/>
              <a:tabLst>
                <a:tab algn="l" pos="0"/>
              </a:tabLst>
            </a:pPr>
            <a:fld id="{8B4A17EE-5E84-4101-B7DE-A45EE057384E}" type="slidenum">
              <a:rPr b="0" lang="en-US" sz="800" strike="noStrike" u="none">
                <a:solidFill>
                  <a:srgbClr val="000000"/>
                </a:solidFill>
                <a:uFillTx/>
                <a:latin typeface="Helvetica Neue"/>
                <a:ea typeface="Helvetica Neue"/>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3" r:id="rId2"/>
  </p:sldLayoutIdLst>
</p:sldMaster>
</file>

<file path=ppt/slideMasters/slideMaster8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92" name="Apricot-Solar-Keynote18.jpg" descr="Apricot-Solar-Keynote18.jpg"/>
          <p:cNvPicPr/>
          <p:nvPr/>
        </p:nvPicPr>
        <p:blipFill>
          <a:blip r:embed="rId2"/>
          <a:stretch/>
        </p:blipFill>
        <p:spPr>
          <a:xfrm>
            <a:off x="2880" y="1800"/>
            <a:ext cx="12155760" cy="6824520"/>
          </a:xfrm>
          <a:prstGeom prst="rect">
            <a:avLst/>
          </a:prstGeom>
          <a:ln w="12600">
            <a:noFill/>
          </a:ln>
        </p:spPr>
      </p:pic>
      <p:sp>
        <p:nvSpPr>
          <p:cNvPr id="49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94" name="PlaceHolder 2"/>
          <p:cNvSpPr>
            <a:spLocks noGrp="1"/>
          </p:cNvSpPr>
          <p:nvPr>
            <p:ph type="sldNum" idx="134"/>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705BF5BA-527C-4EAB-988D-C53AB1142A6D}"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5" r:id="rId3"/>
  </p:sldLayoutIdLst>
</p:sldMaster>
</file>

<file path=ppt/slideMasters/slideMaster8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97" name="Apricot Solar Keynote20.png" descr="Apricot Solar Keynote20.png"/>
          <p:cNvPicPr/>
          <p:nvPr/>
        </p:nvPicPr>
        <p:blipFill>
          <a:blip r:embed="rId2"/>
          <a:stretch/>
        </p:blipFill>
        <p:spPr>
          <a:xfrm>
            <a:off x="9000" y="3240"/>
            <a:ext cx="12149640" cy="6820920"/>
          </a:xfrm>
          <a:prstGeom prst="rect">
            <a:avLst/>
          </a:prstGeom>
          <a:ln w="12600">
            <a:noFill/>
          </a:ln>
        </p:spPr>
      </p:pic>
      <p:sp>
        <p:nvSpPr>
          <p:cNvPr id="498"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499" name="PlaceHolder 2"/>
          <p:cNvSpPr>
            <a:spLocks noGrp="1"/>
          </p:cNvSpPr>
          <p:nvPr>
            <p:ph type="sldNum" idx="135"/>
          </p:nvPr>
        </p:nvSpPr>
        <p:spPr>
          <a:xfrm>
            <a:off x="11454840" y="6378480"/>
            <a:ext cx="94680" cy="928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800" strike="noStrike" u="none">
                <a:solidFill>
                  <a:srgbClr val="888888"/>
                </a:solidFill>
                <a:uFillTx/>
                <a:latin typeface="Arial"/>
                <a:ea typeface="Arial"/>
              </a:defRPr>
            </a:lvl1pPr>
          </a:lstStyle>
          <a:p>
            <a:pPr indent="0" algn="r" defTabSz="554760">
              <a:lnSpc>
                <a:spcPct val="100000"/>
              </a:lnSpc>
              <a:buNone/>
              <a:tabLst>
                <a:tab algn="l" pos="0"/>
              </a:tabLst>
            </a:pPr>
            <a:fld id="{FF3C92D8-CDB9-4D5C-922E-86AB5B7AA848}" type="slidenum">
              <a:rPr b="0" lang="en-US" sz="800" strike="noStrike" u="none">
                <a:solidFill>
                  <a:srgbClr val="888888"/>
                </a:solidFill>
                <a:uFillTx/>
                <a:latin typeface="Arial"/>
                <a:ea typeface="Arial"/>
              </a:rPr>
              <a:t>1</a:t>
            </a:fld>
            <a:endParaRPr b="0" lang="en-US" sz="8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7" r:id="rId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7" name="PlaceHolder 2"/>
          <p:cNvSpPr>
            <a:spLocks noGrp="1"/>
          </p:cNvSpPr>
          <p:nvPr>
            <p:ph type="body"/>
          </p:nvPr>
        </p:nvSpPr>
        <p:spPr>
          <a:xfrm>
            <a:off x="1105560" y="1437120"/>
            <a:ext cx="2350800" cy="3816000"/>
          </a:xfrm>
          <a:prstGeom prst="rect">
            <a:avLst/>
          </a:prstGeom>
          <a:noFill/>
          <a:ln w="0">
            <a:noFill/>
          </a:ln>
        </p:spPr>
        <p:txBody>
          <a:bodyPr lIns="0" rIns="0" tIns="0" bIns="0" anchor="t">
            <a:normAutofit fontScale="25000" lnSpcReduction="19999"/>
          </a:bodyPr>
          <a:p>
            <a:pPr marL="432000" indent="-324000">
              <a:spcBef>
                <a:spcPts val="1417"/>
              </a:spcBef>
              <a:buClr>
                <a:srgbClr val="000000"/>
              </a:buClr>
              <a:buSzPct val="45000"/>
              <a:buFont typeface="Wingdings" charset="2"/>
              <a:buChar char=""/>
            </a:pPr>
            <a:r>
              <a:rPr b="0" lang="en-US" sz="1800" strike="noStrike" u="none">
                <a:solidFill>
                  <a:srgbClr val="000000"/>
                </a:solidFill>
                <a:uFillTx/>
                <a:latin typeface="Arial"/>
              </a:rPr>
              <a:t>Click to edit the outline text format</a:t>
            </a:r>
            <a:endParaRPr b="0" lang="en-US" sz="18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en-US" sz="1800" strike="noStrike" u="none">
                <a:solidFill>
                  <a:srgbClr val="000000"/>
                </a:solidFill>
                <a:uFillTx/>
                <a:latin typeface="Arial"/>
              </a:rPr>
              <a:t>Second Outline Level</a:t>
            </a:r>
            <a:endParaRPr b="0" lang="en-US" sz="1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en-US" sz="1800" strike="noStrike" u="none">
                <a:solidFill>
                  <a:srgbClr val="000000"/>
                </a:solidFill>
                <a:uFillTx/>
                <a:latin typeface="Arial"/>
              </a:rPr>
              <a:t>Third Outline Level</a:t>
            </a:r>
            <a:endParaRPr b="0" lang="en-US" sz="18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en-US" sz="1800" strike="noStrike" u="none">
                <a:solidFill>
                  <a:srgbClr val="000000"/>
                </a:solidFill>
                <a:uFillTx/>
                <a:latin typeface="Arial"/>
              </a:rPr>
              <a:t>Fourth Outline Level</a:t>
            </a:r>
            <a:endParaRPr b="0" lang="en-US" sz="18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en-US" sz="1800" strike="noStrike" u="none">
                <a:solidFill>
                  <a:srgbClr val="000000"/>
                </a:solidFill>
                <a:uFillTx/>
                <a:latin typeface="Arial"/>
              </a:rPr>
              <a:t>Fifth Outline Level</a:t>
            </a:r>
            <a:endParaRPr b="0" lang="en-US" sz="18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en-US" sz="1800" strike="noStrike" u="none">
                <a:solidFill>
                  <a:srgbClr val="000000"/>
                </a:solidFill>
                <a:uFillTx/>
                <a:latin typeface="Arial"/>
              </a:rPr>
              <a:t>Sixth Outline Level</a:t>
            </a:r>
            <a:endParaRPr b="0" lang="en-US" sz="18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en-US" sz="1800" strike="noStrike" u="none">
                <a:solidFill>
                  <a:srgbClr val="000000"/>
                </a:solidFill>
                <a:uFillTx/>
                <a:latin typeface="Arial"/>
              </a:rPr>
              <a:t>Seventh Outline Level</a:t>
            </a:r>
            <a:endParaRPr b="0" lang="en-US" sz="1800" strike="noStrike" u="none">
              <a:solidFill>
                <a:srgbClr val="000000"/>
              </a:solidFill>
              <a:uFillTx/>
              <a:latin typeface="Arial"/>
            </a:endParaRPr>
          </a:p>
        </p:txBody>
      </p:sp>
      <p:sp>
        <p:nvSpPr>
          <p:cNvPr id="58" name="PlaceHolder 3"/>
          <p:cNvSpPr>
            <a:spLocks noGrp="1"/>
          </p:cNvSpPr>
          <p:nvPr>
            <p:ph type="ftr" idx="25"/>
          </p:nvPr>
        </p:nvSpPr>
        <p:spPr>
          <a:xfrm>
            <a:off x="4038480" y="6356520"/>
            <a:ext cx="4084560" cy="33480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en-US" sz="1400" strike="noStrike" u="none">
                <a:solidFill>
                  <a:srgbClr val="000000"/>
                </a:solidFill>
                <a:uFillTx/>
                <a:latin typeface="Times New Roman"/>
              </a:defRPr>
            </a:lvl1pPr>
          </a:lstStyle>
          <a:p>
            <a:pPr indent="0" algn="ctr">
              <a:lnSpc>
                <a:spcPct val="100000"/>
              </a:lnSpc>
              <a:buNone/>
              <a:tabLst>
                <a:tab algn="l" pos="0"/>
              </a:tabLst>
            </a:pPr>
            <a:r>
              <a:rPr b="0" lang="en-US" sz="1400" strike="noStrike" u="none">
                <a:solidFill>
                  <a:srgbClr val="000000"/>
                </a:solidFill>
                <a:uFillTx/>
                <a:latin typeface="Times New Roman"/>
              </a:rPr>
              <a:t>&lt;footer&gt;</a:t>
            </a:r>
            <a:endParaRPr b="0" lang="en-US" sz="1400" strike="noStrike" u="none">
              <a:solidFill>
                <a:srgbClr val="000000"/>
              </a:solidFill>
              <a:uFillTx/>
              <a:latin typeface="Times New Roman"/>
            </a:endParaRPr>
          </a:p>
        </p:txBody>
      </p:sp>
      <p:sp>
        <p:nvSpPr>
          <p:cNvPr id="59" name="PlaceHolder 4"/>
          <p:cNvSpPr>
            <a:spLocks noGrp="1"/>
          </p:cNvSpPr>
          <p:nvPr>
            <p:ph type="sldNum" idx="26"/>
          </p:nvPr>
        </p:nvSpPr>
        <p:spPr>
          <a:xfrm>
            <a:off x="8610480" y="6356520"/>
            <a:ext cx="2712960" cy="33480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en-PH" sz="1200" strike="noStrike" u="none">
                <a:solidFill>
                  <a:schemeClr val="dk1">
                    <a:tint val="75000"/>
                  </a:schemeClr>
                </a:solidFill>
                <a:uFillTx/>
                <a:latin typeface="Calibri"/>
              </a:defRPr>
            </a:lvl1pPr>
          </a:lstStyle>
          <a:p>
            <a:pPr indent="0" algn="r" defTabSz="914400">
              <a:lnSpc>
                <a:spcPct val="100000"/>
              </a:lnSpc>
              <a:buNone/>
              <a:tabLst>
                <a:tab algn="l" pos="0"/>
              </a:tabLst>
            </a:pPr>
            <a:fld id="{8CD6893E-E5CD-4954-A156-FBBC8B806DCB}" type="slidenum">
              <a:rPr b="0" lang="en-PH" sz="1200" strike="noStrike" u="none">
                <a:solidFill>
                  <a:schemeClr val="dk1">
                    <a:tint val="75000"/>
                  </a:schemeClr>
                </a:solidFill>
                <a:uFillTx/>
                <a:latin typeface="Calibri"/>
              </a:rPr>
              <a:t>&lt;number&gt;</a:t>
            </a:fld>
            <a:endParaRPr b="0" lang="en-US" sz="1200" strike="noStrike" u="none">
              <a:solidFill>
                <a:srgbClr val="000000"/>
              </a:solidFill>
              <a:uFillTx/>
              <a:latin typeface="Times New Roman"/>
            </a:endParaRPr>
          </a:p>
        </p:txBody>
      </p:sp>
      <p:sp>
        <p:nvSpPr>
          <p:cNvPr id="60" name="PlaceHolder 5"/>
          <p:cNvSpPr>
            <a:spLocks noGrp="1"/>
          </p:cNvSpPr>
          <p:nvPr>
            <p:ph type="dt" idx="27"/>
          </p:nvPr>
        </p:nvSpPr>
        <p:spPr>
          <a:xfrm>
            <a:off x="838080" y="6356520"/>
            <a:ext cx="2712960" cy="334800"/>
          </a:xfrm>
          <a:prstGeom prst="rect">
            <a:avLst/>
          </a:prstGeom>
          <a:noFill/>
          <a:ln w="0">
            <a:noFill/>
          </a:ln>
        </p:spPr>
        <p:txBody>
          <a:bodyPr lIns="91440" rIns="91440" tIns="45720" bIns="45720" anchor="ctr">
            <a:noAutofit/>
          </a:bodyPr>
          <a:lstStyle>
            <a:lvl1pPr indent="0">
              <a:buNone/>
              <a:defRPr b="0" lang="en-US" sz="1400" strike="noStrike" u="none">
                <a:solidFill>
                  <a:srgbClr val="000000"/>
                </a:solidFill>
                <a:uFillTx/>
                <a:latin typeface="Times New Roman"/>
              </a:defRPr>
            </a:lvl1pPr>
          </a:lstStyle>
          <a:p>
            <a:pPr indent="0">
              <a:buNone/>
            </a:pPr>
            <a:r>
              <a:rPr b="0" lang="en-US" sz="1400" strike="noStrike" u="none">
                <a:solidFill>
                  <a:srgbClr val="000000"/>
                </a:solidFill>
                <a:uFillTx/>
                <a:latin typeface="Times New Roman"/>
              </a:rPr>
              <a:t>&lt;date/time&gt;</a:t>
            </a:r>
            <a:endParaRPr b="0" lang="en-US" sz="14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65" r:id="rId2"/>
  </p:sldLayoutIdLst>
</p:sldMaster>
</file>

<file path=ppt/slideMasters/slideMaster9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02" name="Apricot-Solar-Keynote19.jpg" descr="Apricot-Solar-Keynote19.jpg"/>
          <p:cNvPicPr/>
          <p:nvPr/>
        </p:nvPicPr>
        <p:blipFill>
          <a:blip r:embed="rId2"/>
          <a:stretch/>
        </p:blipFill>
        <p:spPr>
          <a:xfrm>
            <a:off x="-69120" y="-38880"/>
            <a:ext cx="12300120" cy="6905520"/>
          </a:xfrm>
          <a:prstGeom prst="rect">
            <a:avLst/>
          </a:prstGeom>
          <a:ln w="12600">
            <a:noFill/>
          </a:ln>
        </p:spPr>
      </p:pic>
      <p:sp>
        <p:nvSpPr>
          <p:cNvPr id="503"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04" name="PlaceHolder 2"/>
          <p:cNvSpPr>
            <a:spLocks noGrp="1"/>
          </p:cNvSpPr>
          <p:nvPr>
            <p:ph type="sldNum" idx="136"/>
          </p:nvPr>
        </p:nvSpPr>
        <p:spPr>
          <a:xfrm>
            <a:off x="11441160" y="637992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26B7E591-0398-48C9-996F-EB829B1374CE}"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29" r:id="rId3"/>
  </p:sldLayoutIdLst>
</p:sldMaster>
</file>

<file path=ppt/slideMasters/slideMaster9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07"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08" name="PlaceHolder 2"/>
          <p:cNvSpPr>
            <a:spLocks noGrp="1"/>
          </p:cNvSpPr>
          <p:nvPr>
            <p:ph type="sldNum" idx="137"/>
          </p:nvPr>
        </p:nvSpPr>
        <p:spPr>
          <a:xfrm>
            <a:off x="11095920" y="6292800"/>
            <a:ext cx="456480" cy="462240"/>
          </a:xfrm>
          <a:prstGeom prst="rect">
            <a:avLst/>
          </a:prstGeom>
          <a:noFill/>
          <a:ln w="12600">
            <a:noFill/>
          </a:ln>
        </p:spPr>
        <p:txBody>
          <a:bodyPr lIns="122040" rIns="122040" tIns="122040" bIns="122040" anchor="ctr">
            <a:noAutofit/>
          </a:bodyPr>
          <a:lstStyle>
            <a:lvl1pPr indent="0" algn="r" defTabSz="1219320">
              <a:lnSpc>
                <a:spcPct val="100000"/>
              </a:lnSpc>
              <a:buNone/>
              <a:tabLst>
                <a:tab algn="l" pos="0"/>
              </a:tabLst>
              <a:defRPr b="0" lang="en-US" sz="1600" strike="noStrike" u="none">
                <a:solidFill>
                  <a:srgbClr val="888888"/>
                </a:solidFill>
                <a:uFillTx/>
                <a:latin typeface="Calibri"/>
                <a:ea typeface="Calibri"/>
              </a:defRPr>
            </a:lvl1pPr>
          </a:lstStyle>
          <a:p>
            <a:pPr indent="0" algn="r" defTabSz="1219320">
              <a:lnSpc>
                <a:spcPct val="100000"/>
              </a:lnSpc>
              <a:buNone/>
              <a:tabLst>
                <a:tab algn="l" pos="0"/>
              </a:tabLst>
            </a:pPr>
            <a:fld id="{FDB2ED29-FA52-46B9-8F75-62F9CE7815B0}" type="slidenum">
              <a:rPr b="0" lang="en-US" sz="1600" strike="noStrike" u="none">
                <a:solidFill>
                  <a:srgbClr val="888888"/>
                </a:solidFill>
                <a:uFillTx/>
                <a:latin typeface="Calibri"/>
                <a:ea typeface="Calibri"/>
              </a:rPr>
              <a:t>1</a:t>
            </a:fld>
            <a:endParaRPr b="0" lang="en-US" sz="16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1" r:id="rId3"/>
  </p:sldLayoutIdLst>
</p:sldMaster>
</file>

<file path=ppt/slideMasters/slideMaster9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11" name="Apricot Solar Keynote5.png" descr="Apricot Solar Keynote5.png"/>
          <p:cNvPicPr/>
          <p:nvPr/>
        </p:nvPicPr>
        <p:blipFill>
          <a:blip r:embed="rId2"/>
          <a:stretch/>
        </p:blipFill>
        <p:spPr>
          <a:xfrm>
            <a:off x="2880" y="1800"/>
            <a:ext cx="12155760" cy="6824520"/>
          </a:xfrm>
          <a:prstGeom prst="rect">
            <a:avLst/>
          </a:prstGeom>
          <a:ln w="12600">
            <a:noFill/>
          </a:ln>
        </p:spPr>
      </p:pic>
      <p:sp>
        <p:nvSpPr>
          <p:cNvPr id="512"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13" name="PlaceHolder 2"/>
          <p:cNvSpPr>
            <a:spLocks noGrp="1"/>
          </p:cNvSpPr>
          <p:nvPr>
            <p:ph type="sldNum" idx="138"/>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8468FF43-B00C-4FDF-B133-A66BF2FDF1B3}" type="slidenum">
              <a:rPr b="0" lang="en-US" sz="1000" strike="noStrike" u="none">
                <a:solidFill>
                  <a:srgbClr val="888888"/>
                </a:solidFill>
                <a:uFillTx/>
                <a:latin typeface="Arial"/>
                <a:ea typeface="Arial"/>
              </a:rPr>
              <a:t>1</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3" r:id="rId3"/>
  </p:sldLayoutIdLst>
</p:sldMaster>
</file>

<file path=ppt/slideMasters/slideMaster9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17" name="PlaceHolder 2"/>
          <p:cNvSpPr>
            <a:spLocks noGrp="1"/>
          </p:cNvSpPr>
          <p:nvPr>
            <p:ph type="sldNum" idx="139"/>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10D0F0B2-214D-473D-8D2D-0AAEF28D9942}"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5" r:id="rId2"/>
  </p:sldLayoutIdLst>
</p:sldMaster>
</file>

<file path=ppt/slideMasters/slideMaster9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0"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21" name="PlaceHolder 2"/>
          <p:cNvSpPr>
            <a:spLocks noGrp="1"/>
          </p:cNvSpPr>
          <p:nvPr>
            <p:ph type="sldNum" idx="140"/>
          </p:nvPr>
        </p:nvSpPr>
        <p:spPr>
          <a:xfrm>
            <a:off x="6000840" y="6489000"/>
            <a:ext cx="213480" cy="210960"/>
          </a:xfrm>
          <a:prstGeom prst="rect">
            <a:avLst/>
          </a:prstGeom>
          <a:noFill/>
          <a:ln w="12600">
            <a:noFill/>
          </a:ln>
        </p:spPr>
        <p:txBody>
          <a:bodyPr lIns="50760" rIns="50760" tIns="50760" bIns="50760" anchor="b">
            <a:noAutofit/>
          </a:bodyPr>
          <a:lstStyle>
            <a:lvl1pPr indent="0" defTabSz="291960">
              <a:lnSpc>
                <a:spcPct val="100000"/>
              </a:lnSpc>
              <a:buNone/>
              <a:tabLst>
                <a:tab algn="l" pos="0"/>
              </a:tabLst>
              <a:defRPr b="0" lang="en-US" sz="900" strike="noStrike" u="none">
                <a:solidFill>
                  <a:srgbClr val="000000"/>
                </a:solidFill>
                <a:uFillTx/>
                <a:latin typeface="Helvetica Neue"/>
                <a:ea typeface="Helvetica Neue"/>
              </a:defRPr>
            </a:lvl1pPr>
          </a:lstStyle>
          <a:p>
            <a:pPr indent="0" defTabSz="291960">
              <a:lnSpc>
                <a:spcPct val="100000"/>
              </a:lnSpc>
              <a:buNone/>
              <a:tabLst>
                <a:tab algn="l" pos="0"/>
              </a:tabLst>
            </a:pPr>
            <a:fld id="{476C57A5-702C-4605-BB64-012950AE192B}" type="slidenum">
              <a:rPr b="0" lang="en-US" sz="900" strike="noStrike" u="none">
                <a:solidFill>
                  <a:srgbClr val="000000"/>
                </a:solidFill>
                <a:uFillTx/>
                <a:latin typeface="Helvetica Neue"/>
                <a:ea typeface="Helvetica Neue"/>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7" r:id="rId2"/>
  </p:sldLayoutIdLst>
</p:sldMaster>
</file>

<file path=ppt/slideMasters/slideMaster9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24" name="Apricot Solar Keynote2.png" descr="Apricot Solar Keynote2.png"/>
          <p:cNvPicPr/>
          <p:nvPr/>
        </p:nvPicPr>
        <p:blipFill>
          <a:blip r:embed="rId2"/>
          <a:stretch/>
        </p:blipFill>
        <p:spPr>
          <a:xfrm>
            <a:off x="-23400" y="3240"/>
            <a:ext cx="12179160" cy="6837480"/>
          </a:xfrm>
          <a:prstGeom prst="rect">
            <a:avLst/>
          </a:prstGeom>
          <a:ln w="12600">
            <a:noFill/>
          </a:ln>
        </p:spPr>
      </p:pic>
      <p:sp>
        <p:nvSpPr>
          <p:cNvPr id="525"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26" name="PlaceHolder 2"/>
          <p:cNvSpPr>
            <a:spLocks noGrp="1"/>
          </p:cNvSpPr>
          <p:nvPr>
            <p:ph type="sldNum" idx="141"/>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7183C19F-8C95-4E30-88B6-1DEC16939AF6}"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39" r:id="rId3"/>
  </p:sldLayoutIdLst>
</p:sldMaster>
</file>

<file path=ppt/slideMasters/slideMaster9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30" name="PlaceHolder 2"/>
          <p:cNvSpPr>
            <a:spLocks noGrp="1"/>
          </p:cNvSpPr>
          <p:nvPr>
            <p:ph type="sldNum" idx="142"/>
          </p:nvPr>
        </p:nvSpPr>
        <p:spPr>
          <a:xfrm>
            <a:off x="11425320" y="6379920"/>
            <a:ext cx="126720" cy="12348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1000" strike="noStrike" u="none">
                <a:solidFill>
                  <a:srgbClr val="888888"/>
                </a:solidFill>
                <a:uFillTx/>
                <a:latin typeface="Arial"/>
                <a:ea typeface="Arial"/>
              </a:defRPr>
            </a:lvl1pPr>
          </a:lstStyle>
          <a:p>
            <a:pPr indent="0" algn="r" defTabSz="554760">
              <a:lnSpc>
                <a:spcPct val="100000"/>
              </a:lnSpc>
              <a:buNone/>
              <a:tabLst>
                <a:tab algn="l" pos="0"/>
              </a:tabLst>
            </a:pPr>
            <a:fld id="{EE417F6E-9F58-424A-9806-DC76245E7E18}" type="slidenum">
              <a:rPr b="0" lang="en-US" sz="1000" strike="noStrike" u="none">
                <a:solidFill>
                  <a:srgbClr val="888888"/>
                </a:solidFill>
                <a:uFillTx/>
                <a:latin typeface="Arial"/>
                <a:ea typeface="Arial"/>
              </a:rPr>
              <a:t>1</a:t>
            </a:fld>
            <a:endParaRPr b="0" lang="en-US"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1" r:id="rId2"/>
  </p:sldLayoutIdLst>
</p:sldMaster>
</file>

<file path=ppt/slideMasters/slideMaster9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33" name="Apricot-Solar-Keynote14.jpg" descr="Apricot-Solar-Keynote14.jpg"/>
          <p:cNvPicPr/>
          <p:nvPr/>
        </p:nvPicPr>
        <p:blipFill>
          <a:blip r:embed="rId2"/>
          <a:stretch/>
        </p:blipFill>
        <p:spPr>
          <a:xfrm>
            <a:off x="6120" y="3240"/>
            <a:ext cx="12149640" cy="6820920"/>
          </a:xfrm>
          <a:prstGeom prst="rect">
            <a:avLst/>
          </a:prstGeom>
          <a:ln w="12600">
            <a:noFill/>
          </a:ln>
        </p:spPr>
      </p:pic>
      <p:sp>
        <p:nvSpPr>
          <p:cNvPr id="534"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35" name="PlaceHolder 2"/>
          <p:cNvSpPr>
            <a:spLocks noGrp="1"/>
          </p:cNvSpPr>
          <p:nvPr>
            <p:ph type="sldNum" idx="143"/>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062EF9DB-3668-4DD5-A797-C7AD939A2E05}"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3" r:id="rId3"/>
  </p:sldLayoutIdLst>
</p:sldMaster>
</file>

<file path=ppt/slideMasters/slideMaster9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38" name="Apricot-Solar-Keynote19.jpg" descr="Apricot-Solar-Keynote19.jpg"/>
          <p:cNvPicPr/>
          <p:nvPr/>
        </p:nvPicPr>
        <p:blipFill>
          <a:blip r:embed="rId2"/>
          <a:stretch/>
        </p:blipFill>
        <p:spPr>
          <a:xfrm>
            <a:off x="-94680" y="-53280"/>
            <a:ext cx="12350880" cy="6934320"/>
          </a:xfrm>
          <a:prstGeom prst="rect">
            <a:avLst/>
          </a:prstGeom>
          <a:ln w="12600">
            <a:noFill/>
          </a:ln>
        </p:spPr>
      </p:pic>
      <p:sp>
        <p:nvSpPr>
          <p:cNvPr id="539"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40" name="PlaceHolder 2"/>
          <p:cNvSpPr>
            <a:spLocks noGrp="1"/>
          </p:cNvSpPr>
          <p:nvPr>
            <p:ph type="sldNum" idx="144"/>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63FA3150-06E1-499C-B486-C96DB5DB6F3F}"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5" r:id="rId3"/>
  </p:sldLayoutIdLst>
</p:sldMaster>
</file>

<file path=ppt/slideMasters/slideMaster9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43" name="shutterstock_671861737.jpg" descr="shutterstock_671861737.jpg"/>
          <p:cNvPicPr/>
          <p:nvPr/>
        </p:nvPicPr>
        <p:blipFill>
          <a:blip r:embed="rId2"/>
          <a:stretch/>
        </p:blipFill>
        <p:spPr>
          <a:xfrm>
            <a:off x="-25560" y="-954360"/>
            <a:ext cx="12212640" cy="8625960"/>
          </a:xfrm>
          <a:prstGeom prst="rect">
            <a:avLst/>
          </a:prstGeom>
          <a:ln w="12600">
            <a:noFill/>
          </a:ln>
        </p:spPr>
      </p:pic>
      <p:pic>
        <p:nvPicPr>
          <p:cNvPr id="544" name="bottom shape.png" descr="bottom shape.png"/>
          <p:cNvPicPr/>
          <p:nvPr/>
        </p:nvPicPr>
        <p:blipFill>
          <a:blip r:embed="rId3"/>
          <a:stretch/>
        </p:blipFill>
        <p:spPr>
          <a:xfrm rot="21487200">
            <a:off x="-632880" y="4753440"/>
            <a:ext cx="13113720" cy="2379600"/>
          </a:xfrm>
          <a:prstGeom prst="rect">
            <a:avLst/>
          </a:prstGeom>
          <a:ln w="12600">
            <a:noFill/>
          </a:ln>
          <a:effectLst>
            <a:outerShdw blurRad="635040" dir="5400000" dist="12600" rotWithShape="0">
              <a:srgbClr val="f0563d">
                <a:alpha val="68000"/>
              </a:srgbClr>
            </a:outerShdw>
          </a:effectLst>
        </p:spPr>
      </p:pic>
      <p:pic>
        <p:nvPicPr>
          <p:cNvPr id="545" name="'A' Apricot Logo.pdf" descr="'A' Apricot Logo.pdf"/>
          <p:cNvPicPr/>
          <p:nvPr/>
        </p:nvPicPr>
        <p:blipFill>
          <a:blip r:embed="rId4"/>
          <a:stretch/>
        </p:blipFill>
        <p:spPr>
          <a:xfrm>
            <a:off x="11048760" y="5777280"/>
            <a:ext cx="546480" cy="672480"/>
          </a:xfrm>
          <a:prstGeom prst="rect">
            <a:avLst/>
          </a:prstGeom>
          <a:ln w="12600">
            <a:noFill/>
          </a:ln>
        </p:spPr>
      </p:pic>
      <p:sp>
        <p:nvSpPr>
          <p:cNvPr id="546" name="PlaceHolder 1"/>
          <p:cNvSpPr>
            <a:spLocks noGrp="1"/>
          </p:cNvSpPr>
          <p:nvPr>
            <p:ph type="title"/>
          </p:nvPr>
        </p:nvSpPr>
        <p:spPr>
          <a:xfrm>
            <a:off x="1387080" y="1477800"/>
            <a:ext cx="9387360" cy="1102680"/>
          </a:xfrm>
          <a:prstGeom prst="rect">
            <a:avLst/>
          </a:prstGeom>
          <a:noFill/>
          <a:ln w="0">
            <a:noFill/>
          </a:ln>
        </p:spPr>
        <p:txBody>
          <a:bodyPr lIns="0" rIns="0" tIns="0" bIns="0" anchor="ctr">
            <a:noAutofit/>
          </a:bodyPr>
          <a:p>
            <a:pPr indent="0">
              <a:buNone/>
            </a:pPr>
            <a:r>
              <a:rPr b="0" lang="en-US" sz="1800" strike="noStrike" u="none">
                <a:solidFill>
                  <a:srgbClr val="000000"/>
                </a:solidFill>
                <a:uFillTx/>
                <a:latin typeface="Arial"/>
              </a:rPr>
              <a:t>Click to edit the title text format</a:t>
            </a:r>
            <a:endParaRPr b="0" lang="en-US" sz="1800" strike="noStrike" u="none">
              <a:solidFill>
                <a:srgbClr val="000000"/>
              </a:solidFill>
              <a:uFillTx/>
              <a:latin typeface="Arial"/>
            </a:endParaRPr>
          </a:p>
        </p:txBody>
      </p:sp>
      <p:sp>
        <p:nvSpPr>
          <p:cNvPr id="547" name="PlaceHolder 2"/>
          <p:cNvSpPr>
            <a:spLocks noGrp="1"/>
          </p:cNvSpPr>
          <p:nvPr>
            <p:ph type="sldNum" idx="145"/>
          </p:nvPr>
        </p:nvSpPr>
        <p:spPr>
          <a:xfrm>
            <a:off x="11438640" y="6378480"/>
            <a:ext cx="110880" cy="108360"/>
          </a:xfrm>
          <a:prstGeom prst="rect">
            <a:avLst/>
          </a:prstGeom>
          <a:noFill/>
          <a:ln w="12600">
            <a:noFill/>
          </a:ln>
        </p:spPr>
        <p:txBody>
          <a:bodyPr lIns="0" rIns="0" tIns="0" bIns="0" anchor="t">
            <a:noAutofit/>
          </a:bodyPr>
          <a:lstStyle>
            <a:lvl1pPr indent="0" algn="r" defTabSz="554760">
              <a:lnSpc>
                <a:spcPct val="100000"/>
              </a:lnSpc>
              <a:buNone/>
              <a:tabLst>
                <a:tab algn="l" pos="0"/>
              </a:tabLst>
              <a:defRPr b="0" lang="en-US" sz="900" strike="noStrike" u="none">
                <a:solidFill>
                  <a:srgbClr val="888888"/>
                </a:solidFill>
                <a:uFillTx/>
                <a:latin typeface="Arial"/>
                <a:ea typeface="Arial"/>
              </a:defRPr>
            </a:lvl1pPr>
          </a:lstStyle>
          <a:p>
            <a:pPr indent="0" algn="r" defTabSz="554760">
              <a:lnSpc>
                <a:spcPct val="100000"/>
              </a:lnSpc>
              <a:buNone/>
              <a:tabLst>
                <a:tab algn="l" pos="0"/>
              </a:tabLst>
            </a:pPr>
            <a:fld id="{D08510D6-3AF6-4C74-953D-FD09998DBC79}" type="slidenum">
              <a:rPr b="0" lang="en-US" sz="900" strike="noStrike" u="none">
                <a:solidFill>
                  <a:srgbClr val="888888"/>
                </a:solidFill>
                <a:uFillTx/>
                <a:latin typeface="Arial"/>
                <a:ea typeface="Arial"/>
              </a:rPr>
              <a:t>1</a:t>
            </a:fld>
            <a:endParaRPr b="0" lang="en-US" sz="9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847"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24.xml"/>
</Relationships>
</file>

<file path=ppt/slides/_rels/slide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0.png"/><Relationship Id="rId3" Type="http://schemas.openxmlformats.org/officeDocument/2006/relationships/slideLayout" Target="../slideLayouts/slideLayout42.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4" name="shutterstock_2137449277 [Converted].png 2" descr="shutterstock_2137449277 [Converted].png"/>
          <p:cNvPicPr/>
          <p:nvPr/>
        </p:nvPicPr>
        <p:blipFill>
          <a:blip r:embed="rId1">
            <a:alphaModFix amt="35000"/>
          </a:blip>
          <a:stretch/>
        </p:blipFill>
        <p:spPr>
          <a:xfrm>
            <a:off x="-32400" y="-892800"/>
            <a:ext cx="12566160" cy="8611560"/>
          </a:xfrm>
          <a:prstGeom prst="rect">
            <a:avLst/>
          </a:prstGeom>
          <a:ln w="12600">
            <a:noFill/>
          </a:ln>
        </p:spPr>
      </p:pic>
      <p:pic>
        <p:nvPicPr>
          <p:cNvPr id="1035" name="bottom shape.png 2" descr="bottom shape.png"/>
          <p:cNvPicPr/>
          <p:nvPr/>
        </p:nvPicPr>
        <p:blipFill>
          <a:blip r:embed="rId2"/>
          <a:stretch/>
        </p:blipFill>
        <p:spPr>
          <a:xfrm rot="21487200">
            <a:off x="-2961000" y="4756680"/>
            <a:ext cx="15918480" cy="2892600"/>
          </a:xfrm>
          <a:prstGeom prst="rect">
            <a:avLst/>
          </a:prstGeom>
          <a:ln w="12600">
            <a:noFill/>
          </a:ln>
          <a:effectLst>
            <a:outerShdw blurRad="800280" dir="5400000" dist="25560" rotWithShape="0">
              <a:srgbClr val="f0563d">
                <a:alpha val="68000"/>
              </a:srgbClr>
            </a:outerShdw>
          </a:effectLst>
        </p:spPr>
      </p:pic>
      <p:grpSp>
        <p:nvGrpSpPr>
          <p:cNvPr id="1036" name="Group 5"/>
          <p:cNvGrpSpPr/>
          <p:nvPr/>
        </p:nvGrpSpPr>
        <p:grpSpPr>
          <a:xfrm>
            <a:off x="6165360" y="847440"/>
            <a:ext cx="2544840" cy="509040"/>
            <a:chOff x="6165360" y="847440"/>
            <a:chExt cx="2544840" cy="509040"/>
          </a:xfrm>
        </p:grpSpPr>
        <p:sp>
          <p:nvSpPr>
            <p:cNvPr id="1037" name="Line 13"/>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38" name="Line 14"/>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39" name="Line 15"/>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040" name="Group 7"/>
          <p:cNvGrpSpPr/>
          <p:nvPr/>
        </p:nvGrpSpPr>
        <p:grpSpPr>
          <a:xfrm>
            <a:off x="6165360" y="1467000"/>
            <a:ext cx="2544840" cy="3670920"/>
            <a:chOff x="6165360" y="1467000"/>
            <a:chExt cx="2544840" cy="3670920"/>
          </a:xfrm>
        </p:grpSpPr>
        <p:sp>
          <p:nvSpPr>
            <p:cNvPr id="1041" name="Line 22"/>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42" name="Line 23"/>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43" name="Line 24"/>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044" name="Rounded Rectangle 2"/>
          <p:cNvSpPr/>
          <p:nvPr/>
        </p:nvSpPr>
        <p:spPr>
          <a:xfrm>
            <a:off x="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045" name="Our Responsibilities: 5"/>
          <p:cNvSpPr/>
          <p:nvPr/>
        </p:nvSpPr>
        <p:spPr>
          <a:xfrm>
            <a:off x="53640" y="752400"/>
            <a:ext cx="768960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Welcome To The interview</a:t>
            </a:r>
            <a:endParaRPr b="0" lang="en-US" sz="3300" strike="noStrike" u="none">
              <a:solidFill>
                <a:srgbClr val="000000"/>
              </a:solidFill>
              <a:uFillTx/>
              <a:latin typeface="Arial"/>
            </a:endParaRPr>
          </a:p>
        </p:txBody>
      </p:sp>
      <p:sp>
        <p:nvSpPr>
          <p:cNvPr id="1046" name="1. Train our new solar advisor 5"/>
          <p:cNvSpPr/>
          <p:nvPr/>
        </p:nvSpPr>
        <p:spPr>
          <a:xfrm>
            <a:off x="457200" y="2057400"/>
            <a:ext cx="9235800" cy="3526200"/>
          </a:xfrm>
          <a:prstGeom prst="rect">
            <a:avLst/>
          </a:prstGeom>
          <a:noFill/>
          <a:ln w="12600">
            <a:noFill/>
          </a:ln>
        </p:spPr>
        <p:style>
          <a:lnRef idx="0"/>
          <a:fillRef idx="0"/>
          <a:effectRef idx="0"/>
          <a:fontRef idx="minor"/>
        </p:style>
        <p:txBody>
          <a:bodyPr lIns="25560" rIns="25560" tIns="25560" bIns="25560" anchor="t">
            <a:spAutoFit/>
          </a:bodyPr>
          <a:p>
            <a:pPr defTabSz="1219320">
              <a:lnSpc>
                <a:spcPct val="100000"/>
              </a:lnSpc>
            </a:pPr>
            <a:r>
              <a:rPr b="0" lang="en-US" sz="2800" strike="noStrike" u="none">
                <a:solidFill>
                  <a:srgbClr val="000000"/>
                </a:solidFill>
                <a:uFillTx/>
                <a:latin typeface="Arial"/>
                <a:ea typeface="Helvetica Neue"/>
              </a:rPr>
              <a:t>“</a:t>
            </a:r>
            <a:r>
              <a:rPr b="0" lang="en-US" sz="2800" strike="noStrike" u="none">
                <a:solidFill>
                  <a:srgbClr val="000000"/>
                </a:solidFill>
                <a:uFillTx/>
                <a:latin typeface="Arial"/>
                <a:ea typeface="Helvetica Neue"/>
              </a:rPr>
              <a:t>Going Solar” is a construction job</a:t>
            </a:r>
            <a:endParaRPr b="0" lang="en-US" sz="2800" strike="noStrike" u="none">
              <a:solidFill>
                <a:srgbClr val="000000"/>
              </a:solidFill>
              <a:uFillTx/>
              <a:latin typeface="Arial"/>
            </a:endParaRPr>
          </a:p>
          <a:p>
            <a:pPr defTabSz="1219320">
              <a:lnSpc>
                <a:spcPct val="100000"/>
              </a:lnSpc>
            </a:pPr>
            <a:endParaRPr b="0" lang="en-US" sz="1400" strike="noStrike" u="none">
              <a:solidFill>
                <a:srgbClr val="000000"/>
              </a:solidFill>
              <a:uFillTx/>
              <a:latin typeface="Arial"/>
            </a:endParaRPr>
          </a:p>
          <a:p>
            <a:pPr defTabSz="1219320">
              <a:lnSpc>
                <a:spcPct val="100000"/>
              </a:lnSpc>
            </a:pPr>
            <a:r>
              <a:rPr b="0" lang="en-US" sz="2800" strike="noStrike" u="none">
                <a:solidFill>
                  <a:srgbClr val="000000"/>
                </a:solidFill>
                <a:uFillTx/>
                <a:latin typeface="Arial"/>
                <a:ea typeface="Helvetica Neue"/>
              </a:rPr>
              <a:t>Pay comes when “Solar goes on the roof”</a:t>
            </a:r>
            <a:endParaRPr b="0" lang="en-US" sz="2800" strike="noStrike" u="none">
              <a:solidFill>
                <a:srgbClr val="000000"/>
              </a:solidFill>
              <a:uFillTx/>
              <a:latin typeface="Arial"/>
            </a:endParaRPr>
          </a:p>
          <a:p>
            <a:pPr defTabSz="1219320">
              <a:lnSpc>
                <a:spcPct val="100000"/>
              </a:lnSpc>
            </a:pPr>
            <a:endParaRPr b="0" lang="en-US" sz="1400" strike="noStrike" u="none">
              <a:solidFill>
                <a:srgbClr val="000000"/>
              </a:solidFill>
              <a:uFillTx/>
              <a:latin typeface="Arial"/>
            </a:endParaRPr>
          </a:p>
          <a:p>
            <a:pPr defTabSz="1219320">
              <a:lnSpc>
                <a:spcPct val="100000"/>
              </a:lnSpc>
            </a:pPr>
            <a:r>
              <a:rPr b="0" lang="en-US" sz="3200" strike="noStrike" u="none">
                <a:solidFill>
                  <a:srgbClr val="000000"/>
                </a:solidFill>
                <a:uFillTx/>
                <a:latin typeface="Arial"/>
                <a:ea typeface="DejaVu Sans"/>
              </a:rPr>
              <a:t>Are you a homeowner?</a:t>
            </a:r>
            <a:endParaRPr b="0" lang="en-US" sz="3200" strike="noStrike" u="none">
              <a:solidFill>
                <a:srgbClr val="000000"/>
              </a:solidFill>
              <a:uFillTx/>
              <a:latin typeface="Arial"/>
            </a:endParaRPr>
          </a:p>
          <a:p>
            <a:pPr defTabSz="1219320">
              <a:lnSpc>
                <a:spcPct val="100000"/>
              </a:lnSpc>
            </a:pPr>
            <a:endParaRPr b="0" lang="en-US" sz="1600" strike="noStrike" u="none">
              <a:solidFill>
                <a:srgbClr val="000000"/>
              </a:solidFill>
              <a:uFillTx/>
              <a:latin typeface="Arial"/>
            </a:endParaRPr>
          </a:p>
          <a:p>
            <a:pPr defTabSz="1219320">
              <a:lnSpc>
                <a:spcPct val="100000"/>
              </a:lnSpc>
            </a:pPr>
            <a:r>
              <a:rPr b="0" lang="en-US" sz="3200" strike="noStrike" u="none">
                <a:solidFill>
                  <a:srgbClr val="000000"/>
                </a:solidFill>
                <a:uFillTx/>
                <a:latin typeface="Arial"/>
                <a:ea typeface="DejaVu Sans"/>
              </a:rPr>
              <a:t>Worked with Solar before?</a:t>
            </a:r>
            <a:endParaRPr b="0" lang="en-US" sz="3200" strike="noStrike" u="none">
              <a:solidFill>
                <a:srgbClr val="000000"/>
              </a:solidFill>
              <a:uFillTx/>
              <a:latin typeface="Arial"/>
            </a:endParaRPr>
          </a:p>
          <a:p>
            <a:pPr defTabSz="1219320">
              <a:lnSpc>
                <a:spcPct val="100000"/>
              </a:lnSpc>
            </a:pPr>
            <a:endParaRPr b="0" lang="en-US" sz="1600" strike="noStrike" u="none">
              <a:solidFill>
                <a:srgbClr val="000000"/>
              </a:solidFill>
              <a:uFillTx/>
              <a:latin typeface="Arial"/>
            </a:endParaRPr>
          </a:p>
          <a:p>
            <a:pPr defTabSz="1219320">
              <a:lnSpc>
                <a:spcPct val="100000"/>
              </a:lnSpc>
            </a:pPr>
            <a:r>
              <a:rPr b="0" lang="en-US" sz="3200" strike="noStrike" u="none">
                <a:solidFill>
                  <a:srgbClr val="000000"/>
                </a:solidFill>
                <a:uFillTx/>
                <a:latin typeface="Arial"/>
                <a:ea typeface="DejaVu Sans"/>
              </a:rPr>
              <a:t>Target Income  ______________?</a:t>
            </a:r>
            <a:endParaRPr b="0" lang="en-US" sz="3200" strike="noStrike" u="none">
              <a:solidFill>
                <a:srgbClr val="000000"/>
              </a:solidFill>
              <a:uFillTx/>
              <a:latin typeface="Arial"/>
            </a:endParaRPr>
          </a:p>
          <a:p>
            <a:pPr defTabSz="1219320">
              <a:lnSpc>
                <a:spcPct val="100000"/>
              </a:lnSpc>
            </a:pPr>
            <a:endParaRPr b="0" lang="en-US" sz="1600" strike="noStrike" u="none">
              <a:solidFill>
                <a:srgbClr val="000000"/>
              </a:solidFill>
              <a:uFillTx/>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iterate type="el">
                                    <p:tmAbs val="0"/>
                                  </p:iterate>
                                  <p:childTnLst>
                                    <p:set>
                                      <p:cBhvr>
                                        <p:cTn id="6" fill="hold"/>
                                        <p:tgtEl>
                                          <p:spTgt spid="10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8" name="shutterstock_2137449277 [Converted].png 11" descr="shutterstock_2137449277 [Converted].png"/>
          <p:cNvPicPr/>
          <p:nvPr/>
        </p:nvPicPr>
        <p:blipFill>
          <a:blip r:embed="rId1">
            <a:alphaModFix amt="35000"/>
          </a:blip>
          <a:stretch/>
        </p:blipFill>
        <p:spPr>
          <a:xfrm>
            <a:off x="-590400" y="0"/>
            <a:ext cx="12778920" cy="8611560"/>
          </a:xfrm>
          <a:prstGeom prst="rect">
            <a:avLst/>
          </a:prstGeom>
          <a:ln w="12600">
            <a:noFill/>
          </a:ln>
        </p:spPr>
      </p:pic>
      <p:pic>
        <p:nvPicPr>
          <p:cNvPr id="1209" name="bottom shape.png 11" descr="bottom shape.png"/>
          <p:cNvPicPr/>
          <p:nvPr/>
        </p:nvPicPr>
        <p:blipFill>
          <a:blip r:embed="rId2"/>
          <a:stretch/>
        </p:blipFill>
        <p:spPr>
          <a:xfrm rot="21487200">
            <a:off x="-2705040" y="5517720"/>
            <a:ext cx="15918480" cy="2892600"/>
          </a:xfrm>
          <a:prstGeom prst="rect">
            <a:avLst/>
          </a:prstGeom>
          <a:ln w="12600">
            <a:noFill/>
          </a:ln>
          <a:effectLst>
            <a:outerShdw blurRad="800280" dir="5400000" dist="25560" rotWithShape="0">
              <a:srgbClr val="f0563d">
                <a:alpha val="68000"/>
              </a:srgbClr>
            </a:outerShdw>
          </a:effectLst>
        </p:spPr>
      </p:pic>
      <p:grpSp>
        <p:nvGrpSpPr>
          <p:cNvPr id="1210" name="Group 21"/>
          <p:cNvGrpSpPr/>
          <p:nvPr/>
        </p:nvGrpSpPr>
        <p:grpSpPr>
          <a:xfrm>
            <a:off x="6165360" y="847440"/>
            <a:ext cx="2544840" cy="509040"/>
            <a:chOff x="6165360" y="847440"/>
            <a:chExt cx="2544840" cy="509040"/>
          </a:xfrm>
        </p:grpSpPr>
        <p:sp>
          <p:nvSpPr>
            <p:cNvPr id="1211" name="Line 55"/>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12" name="Line 56"/>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13" name="Line 57"/>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214" name="Rounded Rectangle 11"/>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215" name="Our Responsibilities: 13"/>
          <p:cNvSpPr/>
          <p:nvPr/>
        </p:nvSpPr>
        <p:spPr>
          <a:xfrm>
            <a:off x="1995840" y="718920"/>
            <a:ext cx="890928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Split With A Mentor</a:t>
            </a:r>
            <a:endParaRPr b="0" lang="en-US" sz="3300" strike="noStrike" u="none">
              <a:solidFill>
                <a:srgbClr val="000000"/>
              </a:solidFill>
              <a:uFillTx/>
              <a:latin typeface="Arial"/>
            </a:endParaRPr>
          </a:p>
        </p:txBody>
      </p:sp>
      <p:sp>
        <p:nvSpPr>
          <p:cNvPr id="1216" name="Sun 3"/>
          <p:cNvSpPr/>
          <p:nvPr/>
        </p:nvSpPr>
        <p:spPr>
          <a:xfrm>
            <a:off x="2971800" y="2808000"/>
            <a:ext cx="1423440" cy="1423440"/>
          </a:xfrm>
          <a:prstGeom prst="sun">
            <a:avLst>
              <a:gd name="adj" fmla="val 25000"/>
            </a:avLst>
          </a:prstGeom>
          <a:gradFill rotWithShape="0">
            <a:gsLst>
              <a:gs pos="0">
                <a:srgbClr val="ffff00"/>
              </a:gs>
              <a:gs pos="67000">
                <a:srgbClr val="ffbf00"/>
              </a:gs>
            </a:gsLst>
            <a:path path="circle">
              <a:fillToRect l="66000" t="33000" r="34000" b="67000"/>
            </a:path>
          </a:gradFill>
          <a:ln cap="rnd" w="6480">
            <a:solidFill>
              <a:srgbClr val="ffffff"/>
            </a:solidFill>
            <a:round/>
          </a:ln>
          <a:effectLst>
            <a:outerShdw blurRad="0" dir="2700000" dist="35638" rotWithShape="0">
              <a:srgbClr val="ffbf00"/>
            </a:outerShdw>
          </a:effectLst>
        </p:spPr>
        <p:style>
          <a:lnRef idx="0"/>
          <a:fillRef idx="0"/>
          <a:effectRef idx="0"/>
          <a:fontRef idx="minor"/>
        </p:style>
        <p:txBody>
          <a:bodyPr lIns="93240" rIns="93240" tIns="48240" bIns="48240" anchor="ctr">
            <a:noAutofit/>
          </a:bodyPr>
          <a:p>
            <a:pPr>
              <a:lnSpc>
                <a:spcPct val="100000"/>
              </a:lnSpc>
            </a:pPr>
            <a:endParaRPr b="0" lang="en-US" sz="1800" strike="noStrike" u="none">
              <a:solidFill>
                <a:srgbClr val="000000"/>
              </a:solidFill>
              <a:uFillTx/>
              <a:latin typeface="Arial"/>
              <a:ea typeface="Microsoft YaHei"/>
            </a:endParaRPr>
          </a:p>
        </p:txBody>
      </p:sp>
      <p:grpSp>
        <p:nvGrpSpPr>
          <p:cNvPr id="1217" name="Avatar 8"/>
          <p:cNvGrpSpPr/>
          <p:nvPr/>
        </p:nvGrpSpPr>
        <p:grpSpPr>
          <a:xfrm>
            <a:off x="3200400" y="4343400"/>
            <a:ext cx="1076400" cy="1076400"/>
            <a:chOff x="3200400" y="4343400"/>
            <a:chExt cx="1076400" cy="1076400"/>
          </a:xfrm>
        </p:grpSpPr>
        <p:sp>
          <p:nvSpPr>
            <p:cNvPr id="1218" name=""/>
            <p:cNvSpPr/>
            <p:nvPr/>
          </p:nvSpPr>
          <p:spPr>
            <a:xfrm>
              <a:off x="3213360" y="435636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219" name=""/>
            <p:cNvSpPr/>
            <p:nvPr/>
          </p:nvSpPr>
          <p:spPr>
            <a:xfrm>
              <a:off x="3560400" y="452340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220" name=""/>
            <p:cNvSpPr/>
            <p:nvPr/>
          </p:nvSpPr>
          <p:spPr>
            <a:xfrm>
              <a:off x="3331080" y="491940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221" name=""/>
            <p:cNvSpPr/>
            <p:nvPr/>
          </p:nvSpPr>
          <p:spPr>
            <a:xfrm>
              <a:off x="3200400" y="434340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
        <p:nvSpPr>
          <p:cNvPr id="1222" name=""/>
          <p:cNvSpPr/>
          <p:nvPr/>
        </p:nvSpPr>
        <p:spPr>
          <a:xfrm>
            <a:off x="1920240" y="1711080"/>
            <a:ext cx="976032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$10,000 Revenue  @  70% Commission</a:t>
            </a:r>
            <a:endParaRPr b="0" lang="en-US" sz="3200" strike="noStrike" u="none">
              <a:solidFill>
                <a:srgbClr val="000000"/>
              </a:solidFill>
              <a:uFillTx/>
              <a:latin typeface="Arial"/>
            </a:endParaRPr>
          </a:p>
          <a:p>
            <a:pPr>
              <a:lnSpc>
                <a:spcPct val="100000"/>
              </a:lnSpc>
            </a:pPr>
            <a:r>
              <a:rPr b="1" lang="en-US" sz="32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Split with your Mentor 50/50</a:t>
            </a:r>
            <a:endParaRPr b="0" lang="en-US" sz="32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sp>
        <p:nvSpPr>
          <p:cNvPr id="1223" name="Smiley 6"/>
          <p:cNvSpPr/>
          <p:nvPr/>
        </p:nvSpPr>
        <p:spPr>
          <a:xfrm>
            <a:off x="440640" y="204444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224" name=""/>
          <p:cNvSpPr/>
          <p:nvPr/>
        </p:nvSpPr>
        <p:spPr>
          <a:xfrm>
            <a:off x="0" y="1532520"/>
            <a:ext cx="249804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Consultant</a:t>
            </a:r>
            <a:endParaRPr b="0" lang="en-US" sz="2400" strike="noStrike" u="none">
              <a:solidFill>
                <a:srgbClr val="000000"/>
              </a:solidFill>
              <a:uFillTx/>
              <a:latin typeface="Arial"/>
            </a:endParaRPr>
          </a:p>
        </p:txBody>
      </p:sp>
      <p:sp>
        <p:nvSpPr>
          <p:cNvPr id="1225" name=""/>
          <p:cNvSpPr/>
          <p:nvPr/>
        </p:nvSpPr>
        <p:spPr>
          <a:xfrm>
            <a:off x="4800600" y="3775680"/>
            <a:ext cx="5558400" cy="57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3200" strike="noStrike" u="none">
                <a:solidFill>
                  <a:srgbClr val="000000"/>
                </a:solidFill>
                <a:highlight>
                  <a:srgbClr val="ffff00"/>
                </a:highlight>
                <a:uFillTx/>
                <a:latin typeface="Arial"/>
                <a:ea typeface="DejaVu Sans"/>
              </a:rPr>
              <a:t>$10,000 x 70% = $7,000</a:t>
            </a:r>
            <a:endParaRPr b="0" lang="en-US" sz="3200" strike="noStrike" u="none">
              <a:solidFill>
                <a:srgbClr val="000000"/>
              </a:solidFill>
              <a:uFillTx/>
              <a:latin typeface="Arial"/>
            </a:endParaRPr>
          </a:p>
          <a:p>
            <a:pPr algn="ctr">
              <a:lnSpc>
                <a:spcPct val="100000"/>
              </a:lnSpc>
            </a:pPr>
            <a:r>
              <a:rPr b="1" lang="en-US" sz="3200" strike="noStrike" u="none">
                <a:solidFill>
                  <a:srgbClr val="000000"/>
                </a:solidFill>
                <a:highlight>
                  <a:srgbClr val="ffff00"/>
                </a:highlight>
                <a:uFillTx/>
                <a:latin typeface="Arial"/>
                <a:ea typeface="DejaVu Sans"/>
              </a:rPr>
              <a:t>Split 50/50 = $3,500 each</a:t>
            </a:r>
            <a:endParaRPr b="0" lang="en-US"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6" name="shutterstock_2137449277 [Converted].png 16" descr="shutterstock_2137449277 [Converted].png"/>
          <p:cNvPicPr/>
          <p:nvPr/>
        </p:nvPicPr>
        <p:blipFill>
          <a:blip r:embed="rId1">
            <a:alphaModFix amt="35000"/>
          </a:blip>
          <a:stretch/>
        </p:blipFill>
        <p:spPr>
          <a:xfrm>
            <a:off x="-590400" y="0"/>
            <a:ext cx="12778920" cy="8611560"/>
          </a:xfrm>
          <a:prstGeom prst="rect">
            <a:avLst/>
          </a:prstGeom>
          <a:ln w="12600">
            <a:noFill/>
          </a:ln>
        </p:spPr>
      </p:pic>
      <p:pic>
        <p:nvPicPr>
          <p:cNvPr id="1227" name="bottom shape.png 15" descr="bottom shape.png"/>
          <p:cNvPicPr/>
          <p:nvPr/>
        </p:nvPicPr>
        <p:blipFill>
          <a:blip r:embed="rId2"/>
          <a:stretch/>
        </p:blipFill>
        <p:spPr>
          <a:xfrm rot="21487200">
            <a:off x="-2705040" y="5517720"/>
            <a:ext cx="15918480" cy="2892600"/>
          </a:xfrm>
          <a:prstGeom prst="rect">
            <a:avLst/>
          </a:prstGeom>
          <a:ln w="12600">
            <a:noFill/>
          </a:ln>
          <a:effectLst>
            <a:outerShdw blurRad="800280" dir="5400000" dist="25560" rotWithShape="0">
              <a:srgbClr val="f0563d">
                <a:alpha val="68000"/>
              </a:srgbClr>
            </a:outerShdw>
          </a:effectLst>
        </p:spPr>
      </p:pic>
      <p:grpSp>
        <p:nvGrpSpPr>
          <p:cNvPr id="1228" name="Group 24"/>
          <p:cNvGrpSpPr/>
          <p:nvPr/>
        </p:nvGrpSpPr>
        <p:grpSpPr>
          <a:xfrm>
            <a:off x="6165360" y="847440"/>
            <a:ext cx="2544840" cy="509040"/>
            <a:chOff x="6165360" y="847440"/>
            <a:chExt cx="2544840" cy="509040"/>
          </a:xfrm>
        </p:grpSpPr>
        <p:sp>
          <p:nvSpPr>
            <p:cNvPr id="1229" name="Line 58"/>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30" name="Line 59"/>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31" name="Line 60"/>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232" name="Rounded Rectangle 16"/>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233" name="Our Responsibilities: 17"/>
          <p:cNvSpPr/>
          <p:nvPr/>
        </p:nvSpPr>
        <p:spPr>
          <a:xfrm>
            <a:off x="1995840" y="718920"/>
            <a:ext cx="890928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Upgrades Value of Your Time **</a:t>
            </a:r>
            <a:endParaRPr b="0" lang="en-US" sz="3300" strike="noStrike" u="none">
              <a:solidFill>
                <a:srgbClr val="000000"/>
              </a:solidFill>
              <a:uFillTx/>
              <a:latin typeface="Arial"/>
            </a:endParaRPr>
          </a:p>
        </p:txBody>
      </p:sp>
      <p:sp>
        <p:nvSpPr>
          <p:cNvPr id="1234" name="Sun 2"/>
          <p:cNvSpPr/>
          <p:nvPr/>
        </p:nvSpPr>
        <p:spPr>
          <a:xfrm>
            <a:off x="2971800" y="2808000"/>
            <a:ext cx="1423440" cy="1423440"/>
          </a:xfrm>
          <a:prstGeom prst="sun">
            <a:avLst>
              <a:gd name="adj" fmla="val 25000"/>
            </a:avLst>
          </a:prstGeom>
          <a:gradFill rotWithShape="0">
            <a:gsLst>
              <a:gs pos="0">
                <a:srgbClr val="ffff00"/>
              </a:gs>
              <a:gs pos="67000">
                <a:srgbClr val="ffbf00"/>
              </a:gs>
            </a:gsLst>
            <a:path path="circle">
              <a:fillToRect l="66000" t="33000" r="34000" b="67000"/>
            </a:path>
          </a:gradFill>
          <a:ln cap="rnd" w="6480">
            <a:solidFill>
              <a:srgbClr val="ffffff"/>
            </a:solidFill>
            <a:round/>
          </a:ln>
          <a:effectLst>
            <a:outerShdw blurRad="0" dir="2700000" dist="35638" rotWithShape="0">
              <a:srgbClr val="ffbf00"/>
            </a:outerShdw>
          </a:effectLst>
        </p:spPr>
        <p:style>
          <a:lnRef idx="0"/>
          <a:fillRef idx="0"/>
          <a:effectRef idx="0"/>
          <a:fontRef idx="minor"/>
        </p:style>
        <p:txBody>
          <a:bodyPr lIns="93240" rIns="93240" tIns="48240" bIns="48240" anchor="ctr">
            <a:noAutofit/>
          </a:bodyPr>
          <a:p>
            <a:pPr>
              <a:lnSpc>
                <a:spcPct val="100000"/>
              </a:lnSpc>
            </a:pPr>
            <a:endParaRPr b="0" lang="en-US" sz="1800" strike="noStrike" u="none">
              <a:solidFill>
                <a:srgbClr val="000000"/>
              </a:solidFill>
              <a:uFillTx/>
              <a:latin typeface="Arial"/>
              <a:ea typeface="Microsoft YaHei"/>
            </a:endParaRPr>
          </a:p>
        </p:txBody>
      </p:sp>
      <p:grpSp>
        <p:nvGrpSpPr>
          <p:cNvPr id="1235" name="Avatar 9"/>
          <p:cNvGrpSpPr/>
          <p:nvPr/>
        </p:nvGrpSpPr>
        <p:grpSpPr>
          <a:xfrm>
            <a:off x="3200400" y="4343400"/>
            <a:ext cx="1076400" cy="1076400"/>
            <a:chOff x="3200400" y="4343400"/>
            <a:chExt cx="1076400" cy="1076400"/>
          </a:xfrm>
        </p:grpSpPr>
        <p:sp>
          <p:nvSpPr>
            <p:cNvPr id="1236" name=""/>
            <p:cNvSpPr/>
            <p:nvPr/>
          </p:nvSpPr>
          <p:spPr>
            <a:xfrm>
              <a:off x="3213360" y="435636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237" name=""/>
            <p:cNvSpPr/>
            <p:nvPr/>
          </p:nvSpPr>
          <p:spPr>
            <a:xfrm>
              <a:off x="3560400" y="452340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238" name=""/>
            <p:cNvSpPr/>
            <p:nvPr/>
          </p:nvSpPr>
          <p:spPr>
            <a:xfrm>
              <a:off x="3331080" y="491940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239" name=""/>
            <p:cNvSpPr/>
            <p:nvPr/>
          </p:nvSpPr>
          <p:spPr>
            <a:xfrm>
              <a:off x="3200400" y="434340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
        <p:nvSpPr>
          <p:cNvPr id="1240" name=""/>
          <p:cNvSpPr/>
          <p:nvPr/>
        </p:nvSpPr>
        <p:spPr>
          <a:xfrm>
            <a:off x="1920240" y="1711080"/>
            <a:ext cx="976032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$10,000 Revenue  @  70% Commission</a:t>
            </a:r>
            <a:endParaRPr b="0" lang="en-US" sz="3200" strike="noStrike" u="none">
              <a:solidFill>
                <a:srgbClr val="000000"/>
              </a:solidFill>
              <a:uFillTx/>
              <a:latin typeface="Arial"/>
            </a:endParaRPr>
          </a:p>
          <a:p>
            <a:pPr>
              <a:lnSpc>
                <a:spcPct val="100000"/>
              </a:lnSpc>
            </a:pPr>
            <a:r>
              <a:rPr b="1" lang="en-US" sz="32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Split with your Mentor 50/50</a:t>
            </a:r>
            <a:endParaRPr b="0" lang="en-US" sz="32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sp>
        <p:nvSpPr>
          <p:cNvPr id="1241" name="Smiley 5"/>
          <p:cNvSpPr/>
          <p:nvPr/>
        </p:nvSpPr>
        <p:spPr>
          <a:xfrm>
            <a:off x="440640" y="204444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242" name=""/>
          <p:cNvSpPr/>
          <p:nvPr/>
        </p:nvSpPr>
        <p:spPr>
          <a:xfrm>
            <a:off x="0" y="1532520"/>
            <a:ext cx="249804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Consultant</a:t>
            </a:r>
            <a:endParaRPr b="0" lang="en-US" sz="2400" strike="noStrike" u="none">
              <a:solidFill>
                <a:srgbClr val="000000"/>
              </a:solidFill>
              <a:uFillTx/>
              <a:latin typeface="Arial"/>
            </a:endParaRPr>
          </a:p>
        </p:txBody>
      </p:sp>
      <p:sp>
        <p:nvSpPr>
          <p:cNvPr id="1243" name=""/>
          <p:cNvSpPr/>
          <p:nvPr/>
        </p:nvSpPr>
        <p:spPr>
          <a:xfrm>
            <a:off x="4770000" y="3267000"/>
            <a:ext cx="5558400" cy="57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600" strike="noStrike" u="none">
                <a:solidFill>
                  <a:srgbClr val="000000"/>
                </a:solidFill>
                <a:highlight>
                  <a:srgbClr val="ffff00"/>
                </a:highlight>
                <a:uFillTx/>
                <a:latin typeface="Arial"/>
                <a:ea typeface="DejaVu Sans"/>
              </a:rPr>
              <a:t>1 Install -- 4 Presentations</a:t>
            </a:r>
            <a:endParaRPr b="0" lang="en-US" sz="2600" strike="noStrike" u="none">
              <a:solidFill>
                <a:srgbClr val="000000"/>
              </a:solidFill>
              <a:uFillTx/>
              <a:latin typeface="Arial"/>
            </a:endParaRPr>
          </a:p>
          <a:p>
            <a:pPr algn="ctr">
              <a:lnSpc>
                <a:spcPct val="100000"/>
              </a:lnSpc>
            </a:pPr>
            <a:r>
              <a:rPr b="1" lang="en-US" sz="2600" strike="noStrike" u="none">
                <a:solidFill>
                  <a:srgbClr val="000000"/>
                </a:solidFill>
                <a:highlight>
                  <a:srgbClr val="ffff00"/>
                </a:highlight>
                <a:uFillTx/>
                <a:latin typeface="Arial"/>
                <a:ea typeface="DejaVu Sans"/>
              </a:rPr>
              <a:t>20 mins per presentation</a:t>
            </a:r>
            <a:endParaRPr b="0" lang="en-US" sz="2600" strike="noStrike" u="none">
              <a:solidFill>
                <a:srgbClr val="000000"/>
              </a:solidFill>
              <a:uFillTx/>
              <a:latin typeface="Arial"/>
            </a:endParaRPr>
          </a:p>
          <a:p>
            <a:pPr algn="ctr">
              <a:lnSpc>
                <a:spcPct val="100000"/>
              </a:lnSpc>
            </a:pPr>
            <a:endParaRPr b="0" lang="en-US" sz="2600" strike="noStrike" u="none">
              <a:solidFill>
                <a:srgbClr val="000000"/>
              </a:solidFill>
              <a:uFillTx/>
              <a:latin typeface="Arial"/>
            </a:endParaRPr>
          </a:p>
          <a:p>
            <a:pPr algn="ctr">
              <a:lnSpc>
                <a:spcPct val="100000"/>
              </a:lnSpc>
            </a:pPr>
            <a:r>
              <a:rPr b="1" lang="en-US" sz="3200" strike="noStrike" u="none">
                <a:solidFill>
                  <a:srgbClr val="000000"/>
                </a:solidFill>
                <a:highlight>
                  <a:srgbClr val="ffff00"/>
                </a:highlight>
                <a:uFillTx/>
                <a:latin typeface="Arial"/>
                <a:ea typeface="DejaVu Sans"/>
              </a:rPr>
              <a:t>$3,500 = $2,692 / hour</a:t>
            </a:r>
            <a:endParaRPr b="0" lang="en-US" sz="3200" strike="noStrike" u="none">
              <a:solidFill>
                <a:srgbClr val="000000"/>
              </a:solidFill>
              <a:uFillTx/>
              <a:latin typeface="Arial"/>
            </a:endParaRPr>
          </a:p>
          <a:p>
            <a:pPr algn="ctr">
              <a:lnSpc>
                <a:spcPct val="100000"/>
              </a:lnSpc>
            </a:pPr>
            <a:endParaRPr b="0" lang="en-US" sz="3200" strike="noStrike" u="none">
              <a:solidFill>
                <a:srgbClr val="000000"/>
              </a:solidFill>
              <a:uFillTx/>
              <a:latin typeface="Arial"/>
            </a:endParaRPr>
          </a:p>
          <a:p>
            <a:pPr algn="ctr">
              <a:lnSpc>
                <a:spcPct val="100000"/>
              </a:lnSpc>
            </a:pPr>
            <a:r>
              <a:rPr b="1" lang="en-US" sz="2400" strike="noStrike" u="none">
                <a:solidFill>
                  <a:srgbClr val="000000"/>
                </a:solidFill>
                <a:highlight>
                  <a:srgbClr val="ffffff"/>
                </a:highlight>
                <a:uFillTx/>
                <a:latin typeface="Arial"/>
                <a:ea typeface="DejaVu Sans"/>
              </a:rPr>
              <a:t>** This is completely optional</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4" name="shutterstock_2137449277 [Converted].png 22" descr="shutterstock_2137449277 [Converted].png"/>
          <p:cNvPicPr/>
          <p:nvPr/>
        </p:nvPicPr>
        <p:blipFill>
          <a:blip r:embed="rId1">
            <a:alphaModFix amt="35000"/>
          </a:blip>
          <a:stretch/>
        </p:blipFill>
        <p:spPr>
          <a:xfrm>
            <a:off x="-590400" y="0"/>
            <a:ext cx="12778920" cy="8611560"/>
          </a:xfrm>
          <a:prstGeom prst="rect">
            <a:avLst/>
          </a:prstGeom>
          <a:ln w="12600">
            <a:noFill/>
          </a:ln>
        </p:spPr>
      </p:pic>
      <p:pic>
        <p:nvPicPr>
          <p:cNvPr id="1245" name="bottom shape.png 3" descr="bottom shape.png"/>
          <p:cNvPicPr/>
          <p:nvPr/>
        </p:nvPicPr>
        <p:blipFill>
          <a:blip r:embed="rId2"/>
          <a:stretch/>
        </p:blipFill>
        <p:spPr>
          <a:xfrm rot="21487200">
            <a:off x="-2705040" y="5517720"/>
            <a:ext cx="15918480" cy="2892600"/>
          </a:xfrm>
          <a:prstGeom prst="rect">
            <a:avLst/>
          </a:prstGeom>
          <a:ln w="12600">
            <a:noFill/>
          </a:ln>
          <a:effectLst>
            <a:outerShdw blurRad="800280" dir="5400000" dist="25560" rotWithShape="0">
              <a:srgbClr val="f0563d">
                <a:alpha val="68000"/>
              </a:srgbClr>
            </a:outerShdw>
          </a:effectLst>
        </p:spPr>
      </p:pic>
      <p:grpSp>
        <p:nvGrpSpPr>
          <p:cNvPr id="1246" name="Group 8"/>
          <p:cNvGrpSpPr/>
          <p:nvPr/>
        </p:nvGrpSpPr>
        <p:grpSpPr>
          <a:xfrm>
            <a:off x="6165360" y="847440"/>
            <a:ext cx="2544840" cy="509040"/>
            <a:chOff x="6165360" y="847440"/>
            <a:chExt cx="2544840" cy="509040"/>
          </a:xfrm>
        </p:grpSpPr>
        <p:sp>
          <p:nvSpPr>
            <p:cNvPr id="1247" name="Line 25"/>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48" name="Line 26"/>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49" name="Line 27"/>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250" name="Rounded Rectangle 5"/>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251" name="Our Responsibilities: 1"/>
          <p:cNvSpPr/>
          <p:nvPr/>
        </p:nvSpPr>
        <p:spPr>
          <a:xfrm>
            <a:off x="1995840" y="718920"/>
            <a:ext cx="890928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Upgrade to Tier-2 &amp; Upgrade Your Time **</a:t>
            </a:r>
            <a:endParaRPr b="0" lang="en-US" sz="3300" strike="noStrike" u="none">
              <a:solidFill>
                <a:srgbClr val="000000"/>
              </a:solidFill>
              <a:uFillTx/>
              <a:latin typeface="Arial"/>
            </a:endParaRPr>
          </a:p>
        </p:txBody>
      </p:sp>
      <p:sp>
        <p:nvSpPr>
          <p:cNvPr id="1252" name=""/>
          <p:cNvSpPr/>
          <p:nvPr/>
        </p:nvSpPr>
        <p:spPr>
          <a:xfrm>
            <a:off x="1920240" y="1711080"/>
            <a:ext cx="976032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32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NO Split with your Mentor</a:t>
            </a:r>
            <a:endParaRPr b="0" lang="en-US" sz="32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sp>
        <p:nvSpPr>
          <p:cNvPr id="1253" name="Smiley 1"/>
          <p:cNvSpPr/>
          <p:nvPr/>
        </p:nvSpPr>
        <p:spPr>
          <a:xfrm>
            <a:off x="5660280" y="365760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254" name=""/>
          <p:cNvSpPr/>
          <p:nvPr/>
        </p:nvSpPr>
        <p:spPr>
          <a:xfrm>
            <a:off x="5029200" y="2907360"/>
            <a:ext cx="274320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Tier-2 Associate</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55" name="shutterstock_2137449277 [Converted].png 23" descr="shutterstock_2137449277 [Converted].png"/>
          <p:cNvPicPr/>
          <p:nvPr/>
        </p:nvPicPr>
        <p:blipFill>
          <a:blip r:embed="rId1">
            <a:alphaModFix amt="35000"/>
          </a:blip>
          <a:stretch/>
        </p:blipFill>
        <p:spPr>
          <a:xfrm>
            <a:off x="-590400" y="0"/>
            <a:ext cx="12778920" cy="8611560"/>
          </a:xfrm>
          <a:prstGeom prst="rect">
            <a:avLst/>
          </a:prstGeom>
          <a:ln w="12600">
            <a:noFill/>
          </a:ln>
        </p:spPr>
      </p:pic>
      <p:pic>
        <p:nvPicPr>
          <p:cNvPr id="1256" name="bottom shape.png 22" descr="bottom shape.png"/>
          <p:cNvPicPr/>
          <p:nvPr/>
        </p:nvPicPr>
        <p:blipFill>
          <a:blip r:embed="rId2"/>
          <a:stretch/>
        </p:blipFill>
        <p:spPr>
          <a:xfrm rot="21487200">
            <a:off x="-2705040" y="5517720"/>
            <a:ext cx="15918480" cy="2892600"/>
          </a:xfrm>
          <a:prstGeom prst="rect">
            <a:avLst/>
          </a:prstGeom>
          <a:ln w="12600">
            <a:noFill/>
          </a:ln>
          <a:effectLst>
            <a:outerShdw blurRad="800280" dir="5400000" dist="25560" rotWithShape="0">
              <a:srgbClr val="f0563d">
                <a:alpha val="68000"/>
              </a:srgbClr>
            </a:outerShdw>
          </a:effectLst>
        </p:spPr>
      </p:pic>
      <p:grpSp>
        <p:nvGrpSpPr>
          <p:cNvPr id="1257" name="Group 9"/>
          <p:cNvGrpSpPr/>
          <p:nvPr/>
        </p:nvGrpSpPr>
        <p:grpSpPr>
          <a:xfrm>
            <a:off x="6165360" y="847440"/>
            <a:ext cx="2544840" cy="509040"/>
            <a:chOff x="6165360" y="847440"/>
            <a:chExt cx="2544840" cy="509040"/>
          </a:xfrm>
        </p:grpSpPr>
        <p:sp>
          <p:nvSpPr>
            <p:cNvPr id="1258" name="Line 28"/>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59" name="Line 29"/>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60" name="Line 30"/>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261" name="Rounded Rectangle 22"/>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262" name="Our Responsibilities: 23"/>
          <p:cNvSpPr/>
          <p:nvPr/>
        </p:nvSpPr>
        <p:spPr>
          <a:xfrm>
            <a:off x="1995840" y="719280"/>
            <a:ext cx="890928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You Find - Design – Close  **</a:t>
            </a:r>
            <a:endParaRPr b="0" lang="en-US" sz="3300" strike="noStrike" u="none">
              <a:solidFill>
                <a:srgbClr val="000000"/>
              </a:solidFill>
              <a:uFillTx/>
              <a:latin typeface="Arial"/>
            </a:endParaRPr>
          </a:p>
        </p:txBody>
      </p:sp>
      <p:sp>
        <p:nvSpPr>
          <p:cNvPr id="1263" name="Sun 6"/>
          <p:cNvSpPr/>
          <p:nvPr/>
        </p:nvSpPr>
        <p:spPr>
          <a:xfrm>
            <a:off x="2971800" y="2808000"/>
            <a:ext cx="1423440" cy="1423440"/>
          </a:xfrm>
          <a:prstGeom prst="sun">
            <a:avLst>
              <a:gd name="adj" fmla="val 25000"/>
            </a:avLst>
          </a:prstGeom>
          <a:gradFill rotWithShape="0">
            <a:gsLst>
              <a:gs pos="0">
                <a:srgbClr val="ffff00"/>
              </a:gs>
              <a:gs pos="67000">
                <a:srgbClr val="ffbf00"/>
              </a:gs>
            </a:gsLst>
            <a:path path="circle">
              <a:fillToRect l="66000" t="33000" r="34000" b="67000"/>
            </a:path>
          </a:gradFill>
          <a:ln cap="rnd" w="6480">
            <a:solidFill>
              <a:srgbClr val="ffffff"/>
            </a:solidFill>
            <a:round/>
          </a:ln>
          <a:effectLst>
            <a:outerShdw blurRad="0" dir="2700000" dist="35638" rotWithShape="0">
              <a:srgbClr val="ffbf00"/>
            </a:outerShdw>
          </a:effectLst>
        </p:spPr>
        <p:style>
          <a:lnRef idx="0"/>
          <a:fillRef idx="0"/>
          <a:effectRef idx="0"/>
          <a:fontRef idx="minor"/>
        </p:style>
        <p:txBody>
          <a:bodyPr lIns="93240" rIns="93240" tIns="48240" bIns="48240" anchor="ctr">
            <a:noAutofit/>
          </a:bodyPr>
          <a:p>
            <a:pPr>
              <a:lnSpc>
                <a:spcPct val="100000"/>
              </a:lnSpc>
            </a:pPr>
            <a:endParaRPr b="0" lang="en-US" sz="1800" strike="noStrike" u="none">
              <a:solidFill>
                <a:srgbClr val="000000"/>
              </a:solidFill>
              <a:uFillTx/>
              <a:latin typeface="Arial"/>
              <a:ea typeface="Microsoft YaHei"/>
            </a:endParaRPr>
          </a:p>
        </p:txBody>
      </p:sp>
      <p:grpSp>
        <p:nvGrpSpPr>
          <p:cNvPr id="1264" name="Avatar 11"/>
          <p:cNvGrpSpPr/>
          <p:nvPr/>
        </p:nvGrpSpPr>
        <p:grpSpPr>
          <a:xfrm>
            <a:off x="3200400" y="4343400"/>
            <a:ext cx="1076400" cy="1076400"/>
            <a:chOff x="3200400" y="4343400"/>
            <a:chExt cx="1076400" cy="1076400"/>
          </a:xfrm>
        </p:grpSpPr>
        <p:sp>
          <p:nvSpPr>
            <p:cNvPr id="1265" name=""/>
            <p:cNvSpPr/>
            <p:nvPr/>
          </p:nvSpPr>
          <p:spPr>
            <a:xfrm>
              <a:off x="3213360" y="435636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266" name=""/>
            <p:cNvSpPr/>
            <p:nvPr/>
          </p:nvSpPr>
          <p:spPr>
            <a:xfrm>
              <a:off x="3560400" y="452340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267" name=""/>
            <p:cNvSpPr/>
            <p:nvPr/>
          </p:nvSpPr>
          <p:spPr>
            <a:xfrm>
              <a:off x="3331080" y="491940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268" name=""/>
            <p:cNvSpPr/>
            <p:nvPr/>
          </p:nvSpPr>
          <p:spPr>
            <a:xfrm>
              <a:off x="3200400" y="434340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
        <p:nvSpPr>
          <p:cNvPr id="1269" name=""/>
          <p:cNvSpPr/>
          <p:nvPr/>
        </p:nvSpPr>
        <p:spPr>
          <a:xfrm>
            <a:off x="1920240" y="1711080"/>
            <a:ext cx="976032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$10,000 Revenue  @  70% Commission</a:t>
            </a:r>
            <a:endParaRPr b="0" lang="en-US" sz="3200" strike="noStrike" u="none">
              <a:solidFill>
                <a:srgbClr val="000000"/>
              </a:solidFill>
              <a:uFillTx/>
              <a:latin typeface="Arial"/>
            </a:endParaRPr>
          </a:p>
          <a:p>
            <a:pPr>
              <a:lnSpc>
                <a:spcPct val="100000"/>
              </a:lnSpc>
            </a:pPr>
            <a:r>
              <a:rPr b="1" lang="en-US" sz="32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 NO SPLITTING 50/50  **</a:t>
            </a:r>
            <a:endParaRPr b="0" lang="en-US" sz="32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sp>
        <p:nvSpPr>
          <p:cNvPr id="1270" name="Smiley 12"/>
          <p:cNvSpPr/>
          <p:nvPr/>
        </p:nvSpPr>
        <p:spPr>
          <a:xfrm>
            <a:off x="522720" y="237204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271" name=""/>
          <p:cNvSpPr/>
          <p:nvPr/>
        </p:nvSpPr>
        <p:spPr>
          <a:xfrm>
            <a:off x="0" y="1532520"/>
            <a:ext cx="249804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Tier-2 Associate</a:t>
            </a:r>
            <a:endParaRPr b="0" lang="en-US" sz="2400" strike="noStrike" u="none">
              <a:solidFill>
                <a:srgbClr val="000000"/>
              </a:solidFill>
              <a:uFillTx/>
              <a:latin typeface="Arial"/>
            </a:endParaRPr>
          </a:p>
        </p:txBody>
      </p:sp>
      <p:sp>
        <p:nvSpPr>
          <p:cNvPr id="1272" name=""/>
          <p:cNvSpPr/>
          <p:nvPr/>
        </p:nvSpPr>
        <p:spPr>
          <a:xfrm>
            <a:off x="4770000" y="3267000"/>
            <a:ext cx="5558400" cy="57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600" strike="noStrike" u="none">
                <a:solidFill>
                  <a:srgbClr val="000000"/>
                </a:solidFill>
                <a:highlight>
                  <a:srgbClr val="ffff00"/>
                </a:highlight>
                <a:uFillTx/>
                <a:latin typeface="Arial"/>
                <a:ea typeface="DejaVu Sans"/>
              </a:rPr>
              <a:t>90 mins per System Design</a:t>
            </a:r>
            <a:endParaRPr b="0" lang="en-US" sz="2600" strike="noStrike" u="none">
              <a:solidFill>
                <a:srgbClr val="000000"/>
              </a:solidFill>
              <a:uFillTx/>
              <a:latin typeface="Arial"/>
            </a:endParaRPr>
          </a:p>
          <a:p>
            <a:pPr algn="ctr">
              <a:lnSpc>
                <a:spcPct val="100000"/>
              </a:lnSpc>
            </a:pPr>
            <a:r>
              <a:rPr b="1" lang="en-US" sz="2600" strike="noStrike" u="none">
                <a:solidFill>
                  <a:srgbClr val="000000"/>
                </a:solidFill>
                <a:highlight>
                  <a:srgbClr val="ffff00"/>
                </a:highlight>
                <a:uFillTx/>
                <a:latin typeface="Arial"/>
                <a:ea typeface="DejaVu Sans"/>
              </a:rPr>
              <a:t>Avg 2.25 hours Total Time</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gn="ctr">
              <a:lnSpc>
                <a:spcPct val="100000"/>
              </a:lnSpc>
            </a:pPr>
            <a:r>
              <a:rPr b="1" lang="en-US" sz="3200" strike="noStrike" u="none">
                <a:solidFill>
                  <a:srgbClr val="000000"/>
                </a:solidFill>
                <a:highlight>
                  <a:srgbClr val="ffff00"/>
                </a:highlight>
                <a:uFillTx/>
                <a:latin typeface="Arial"/>
                <a:ea typeface="DejaVu Sans"/>
              </a:rPr>
              <a:t>$7,000 = $3,111 / hour</a:t>
            </a:r>
            <a:endParaRPr b="0" lang="en-US" sz="3200" strike="noStrike" u="none">
              <a:solidFill>
                <a:srgbClr val="000000"/>
              </a:solidFill>
              <a:uFillTx/>
              <a:latin typeface="Arial"/>
            </a:endParaRPr>
          </a:p>
          <a:p>
            <a:pPr algn="ctr">
              <a:lnSpc>
                <a:spcPct val="100000"/>
              </a:lnSpc>
            </a:pPr>
            <a:endParaRPr b="0" lang="en-US" sz="3200" strike="noStrike" u="none">
              <a:solidFill>
                <a:srgbClr val="000000"/>
              </a:solidFill>
              <a:uFillTx/>
              <a:latin typeface="Arial"/>
            </a:endParaRPr>
          </a:p>
          <a:p>
            <a:pPr algn="ctr">
              <a:lnSpc>
                <a:spcPct val="100000"/>
              </a:lnSpc>
            </a:pPr>
            <a:r>
              <a:rPr b="1" lang="en-US" sz="2400" strike="noStrike" u="none">
                <a:solidFill>
                  <a:srgbClr val="000000"/>
                </a:solidFill>
                <a:highlight>
                  <a:srgbClr val="ffffff"/>
                </a:highlight>
                <a:uFillTx/>
                <a:latin typeface="Arial"/>
                <a:ea typeface="DejaVu Sans"/>
              </a:rPr>
              <a:t>** This is completely optional</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73" name="shutterstock_2137449277 [Converted].png 20" descr="shutterstock_2137449277 [Converted].png"/>
          <p:cNvPicPr/>
          <p:nvPr/>
        </p:nvPicPr>
        <p:blipFill>
          <a:blip r:embed="rId1">
            <a:alphaModFix amt="35000"/>
          </a:blip>
          <a:stretch/>
        </p:blipFill>
        <p:spPr>
          <a:xfrm>
            <a:off x="-590400" y="0"/>
            <a:ext cx="12778920" cy="8611560"/>
          </a:xfrm>
          <a:prstGeom prst="rect">
            <a:avLst/>
          </a:prstGeom>
          <a:ln w="12600">
            <a:noFill/>
          </a:ln>
        </p:spPr>
      </p:pic>
      <p:pic>
        <p:nvPicPr>
          <p:cNvPr id="1274" name="bottom shape.png 20" descr="bottom shape.png"/>
          <p:cNvPicPr/>
          <p:nvPr/>
        </p:nvPicPr>
        <p:blipFill>
          <a:blip r:embed="rId2"/>
          <a:stretch/>
        </p:blipFill>
        <p:spPr>
          <a:xfrm rot="21487200">
            <a:off x="-2705040" y="5517720"/>
            <a:ext cx="15918480" cy="2892600"/>
          </a:xfrm>
          <a:prstGeom prst="rect">
            <a:avLst/>
          </a:prstGeom>
          <a:ln w="12600">
            <a:noFill/>
          </a:ln>
          <a:effectLst>
            <a:outerShdw blurRad="800280" dir="5400000" dist="25560" rotWithShape="0">
              <a:srgbClr val="f0563d">
                <a:alpha val="68000"/>
              </a:srgbClr>
            </a:outerShdw>
          </a:effectLst>
        </p:spPr>
      </p:pic>
      <p:grpSp>
        <p:nvGrpSpPr>
          <p:cNvPr id="1275" name="Group 36"/>
          <p:cNvGrpSpPr/>
          <p:nvPr/>
        </p:nvGrpSpPr>
        <p:grpSpPr>
          <a:xfrm>
            <a:off x="6165360" y="847440"/>
            <a:ext cx="2544840" cy="509040"/>
            <a:chOff x="6165360" y="847440"/>
            <a:chExt cx="2544840" cy="509040"/>
          </a:xfrm>
        </p:grpSpPr>
        <p:sp>
          <p:nvSpPr>
            <p:cNvPr id="1276" name="Line 106"/>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77" name="Line 107"/>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78" name="Line 108"/>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279" name="Rounded Rectangle 20"/>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endParaRPr b="0" lang="en-US" sz="1500" strike="noStrike" u="none">
              <a:solidFill>
                <a:srgbClr val="ffffff"/>
              </a:solidFill>
              <a:uFillTx/>
              <a:latin typeface="Helvetica Neue"/>
              <a:ea typeface="Helvetica Neue"/>
            </a:endParaRPr>
          </a:p>
        </p:txBody>
      </p:sp>
      <p:sp>
        <p:nvSpPr>
          <p:cNvPr id="1280" name="Our Responsibilities: 21"/>
          <p:cNvSpPr/>
          <p:nvPr/>
        </p:nvSpPr>
        <p:spPr>
          <a:xfrm>
            <a:off x="1995840" y="589680"/>
            <a:ext cx="8909280" cy="71424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Upgrade To Tier 3 Mentor **</a:t>
            </a:r>
            <a:br>
              <a:rPr sz="3300"/>
            </a:br>
            <a:r>
              <a:rPr b="1" lang="en-US" sz="2100" strike="noStrike" u="none">
                <a:solidFill>
                  <a:srgbClr val="ffffff"/>
                </a:solidFill>
                <a:uFillTx/>
                <a:latin typeface="Arial"/>
                <a:ea typeface="Arial"/>
              </a:rPr>
              <a:t>(Requires 5 closed deals of your own)</a:t>
            </a:r>
            <a:endParaRPr b="0" lang="en-US" sz="2100" strike="noStrike" u="none">
              <a:solidFill>
                <a:srgbClr val="000000"/>
              </a:solidFill>
              <a:uFillTx/>
              <a:latin typeface="Arial"/>
            </a:endParaRPr>
          </a:p>
        </p:txBody>
      </p:sp>
      <p:sp>
        <p:nvSpPr>
          <p:cNvPr id="1281" name="Sun 5"/>
          <p:cNvSpPr/>
          <p:nvPr/>
        </p:nvSpPr>
        <p:spPr>
          <a:xfrm>
            <a:off x="2971800" y="2808000"/>
            <a:ext cx="1423440" cy="1423440"/>
          </a:xfrm>
          <a:prstGeom prst="sun">
            <a:avLst>
              <a:gd name="adj" fmla="val 25000"/>
            </a:avLst>
          </a:prstGeom>
          <a:gradFill rotWithShape="0">
            <a:gsLst>
              <a:gs pos="0">
                <a:srgbClr val="ffff00"/>
              </a:gs>
              <a:gs pos="67000">
                <a:srgbClr val="ffbf00"/>
              </a:gs>
            </a:gsLst>
            <a:path path="circle">
              <a:fillToRect l="66000" t="33000" r="34000" b="67000"/>
            </a:path>
          </a:gradFill>
          <a:ln cap="rnd" w="6480">
            <a:solidFill>
              <a:srgbClr val="ffffff"/>
            </a:solidFill>
            <a:round/>
          </a:ln>
          <a:effectLst>
            <a:outerShdw blurRad="0" dir="2700000" dist="35638" rotWithShape="0">
              <a:srgbClr val="ffbf00"/>
            </a:outerShdw>
          </a:effectLst>
        </p:spPr>
        <p:style>
          <a:lnRef idx="0"/>
          <a:fillRef idx="0"/>
          <a:effectRef idx="0"/>
          <a:fontRef idx="minor"/>
        </p:style>
        <p:txBody>
          <a:bodyPr lIns="93240" rIns="93240" tIns="48240" bIns="48240" anchor="ctr">
            <a:noAutofit/>
          </a:bodyPr>
          <a:p>
            <a:endParaRPr b="0" lang="en-US" sz="1800" strike="noStrike" u="none">
              <a:solidFill>
                <a:srgbClr val="000000"/>
              </a:solidFill>
              <a:uFillTx/>
              <a:latin typeface="Arial"/>
              <a:ea typeface="Microsoft YaHei"/>
            </a:endParaRPr>
          </a:p>
        </p:txBody>
      </p:sp>
      <p:grpSp>
        <p:nvGrpSpPr>
          <p:cNvPr id="1282" name="Avatar 7"/>
          <p:cNvGrpSpPr/>
          <p:nvPr/>
        </p:nvGrpSpPr>
        <p:grpSpPr>
          <a:xfrm>
            <a:off x="3200400" y="4343400"/>
            <a:ext cx="1076400" cy="1076400"/>
            <a:chOff x="3200400" y="4343400"/>
            <a:chExt cx="1076400" cy="1076400"/>
          </a:xfrm>
        </p:grpSpPr>
        <p:sp>
          <p:nvSpPr>
            <p:cNvPr id="1283" name=""/>
            <p:cNvSpPr/>
            <p:nvPr/>
          </p:nvSpPr>
          <p:spPr>
            <a:xfrm>
              <a:off x="3213360" y="435636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endParaRPr b="0" lang="en-US" sz="1800" strike="noStrike" u="none">
                <a:solidFill>
                  <a:srgbClr val="000000"/>
                </a:solidFill>
                <a:uFillTx/>
                <a:latin typeface="Arial"/>
                <a:ea typeface="Microsoft YaHei"/>
              </a:endParaRPr>
            </a:p>
          </p:txBody>
        </p:sp>
        <p:sp>
          <p:nvSpPr>
            <p:cNvPr id="1284" name=""/>
            <p:cNvSpPr/>
            <p:nvPr/>
          </p:nvSpPr>
          <p:spPr>
            <a:xfrm>
              <a:off x="3560400" y="452340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endParaRPr b="0" lang="en-US" sz="1800" strike="noStrike" u="none">
                <a:solidFill>
                  <a:srgbClr val="ffffff"/>
                </a:solidFill>
                <a:uFillTx/>
                <a:latin typeface="Arial"/>
                <a:ea typeface="Microsoft YaHei"/>
              </a:endParaRPr>
            </a:p>
          </p:txBody>
        </p:sp>
        <p:sp>
          <p:nvSpPr>
            <p:cNvPr id="1285" name=""/>
            <p:cNvSpPr/>
            <p:nvPr/>
          </p:nvSpPr>
          <p:spPr>
            <a:xfrm>
              <a:off x="3331080" y="491940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endParaRPr b="0" lang="en-US" sz="1800" strike="noStrike" u="none">
                <a:solidFill>
                  <a:srgbClr val="ffffff"/>
                </a:solidFill>
                <a:uFillTx/>
                <a:latin typeface="Arial"/>
                <a:ea typeface="Microsoft YaHei"/>
              </a:endParaRPr>
            </a:p>
          </p:txBody>
        </p:sp>
        <p:sp>
          <p:nvSpPr>
            <p:cNvPr id="1286" name=""/>
            <p:cNvSpPr/>
            <p:nvPr/>
          </p:nvSpPr>
          <p:spPr>
            <a:xfrm>
              <a:off x="3200400" y="434340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endParaRPr b="0" lang="en-US" sz="1800" strike="noStrike" u="none">
                <a:solidFill>
                  <a:srgbClr val="000000"/>
                </a:solidFill>
                <a:uFillTx/>
                <a:latin typeface="Arial"/>
                <a:ea typeface="Microsoft YaHei"/>
              </a:endParaRPr>
            </a:p>
          </p:txBody>
        </p:sp>
      </p:grpSp>
      <p:sp>
        <p:nvSpPr>
          <p:cNvPr id="1287" name=""/>
          <p:cNvSpPr/>
          <p:nvPr/>
        </p:nvSpPr>
        <p:spPr>
          <a:xfrm>
            <a:off x="1920240" y="1711080"/>
            <a:ext cx="976032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$10,000 Revenue  @  70% Commission</a:t>
            </a:r>
            <a:endParaRPr b="0" lang="en-US" sz="3200" strike="noStrike" u="none">
              <a:solidFill>
                <a:srgbClr val="000000"/>
              </a:solidFill>
              <a:uFillTx/>
              <a:latin typeface="Arial"/>
            </a:endParaRPr>
          </a:p>
          <a:p>
            <a:pPr>
              <a:lnSpc>
                <a:spcPct val="100000"/>
              </a:lnSpc>
            </a:pPr>
            <a:r>
              <a:rPr b="1" lang="en-US" sz="32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Split with Any Consultants 50/50</a:t>
            </a:r>
            <a:endParaRPr b="0" lang="en-US" sz="32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sp>
        <p:nvSpPr>
          <p:cNvPr id="1288" name="Smiley 14"/>
          <p:cNvSpPr/>
          <p:nvPr/>
        </p:nvSpPr>
        <p:spPr>
          <a:xfrm>
            <a:off x="440640" y="204444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endParaRPr b="0" lang="en-US" sz="1800" strike="noStrike" u="none">
              <a:solidFill>
                <a:srgbClr val="000000"/>
              </a:solidFill>
              <a:uFillTx/>
              <a:latin typeface="Arial"/>
              <a:ea typeface="Microsoft YaHei"/>
            </a:endParaRPr>
          </a:p>
        </p:txBody>
      </p:sp>
      <p:sp>
        <p:nvSpPr>
          <p:cNvPr id="1289" name=""/>
          <p:cNvSpPr/>
          <p:nvPr/>
        </p:nvSpPr>
        <p:spPr>
          <a:xfrm>
            <a:off x="0" y="1532520"/>
            <a:ext cx="249804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Tier 3 Mentor</a:t>
            </a:r>
            <a:endParaRPr b="0" lang="en-US" sz="2400" strike="noStrike" u="none">
              <a:solidFill>
                <a:srgbClr val="000000"/>
              </a:solidFill>
              <a:uFillTx/>
              <a:latin typeface="Arial"/>
            </a:endParaRPr>
          </a:p>
        </p:txBody>
      </p:sp>
      <p:sp>
        <p:nvSpPr>
          <p:cNvPr id="1290" name=""/>
          <p:cNvSpPr/>
          <p:nvPr/>
        </p:nvSpPr>
        <p:spPr>
          <a:xfrm>
            <a:off x="4770000" y="3267000"/>
            <a:ext cx="5558400" cy="57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600" strike="noStrike" u="none">
                <a:solidFill>
                  <a:srgbClr val="000000"/>
                </a:solidFill>
                <a:highlight>
                  <a:srgbClr val="ffff00"/>
                </a:highlight>
                <a:uFillTx/>
                <a:latin typeface="Arial"/>
                <a:ea typeface="DejaVu Sans"/>
              </a:rPr>
              <a:t>You Present &amp; Close for any Consultant that Tags You</a:t>
            </a:r>
            <a:endParaRPr b="0" lang="en-US" sz="2600" strike="noStrike" u="none">
              <a:solidFill>
                <a:srgbClr val="000000"/>
              </a:solidFill>
              <a:uFillTx/>
              <a:latin typeface="Arial"/>
            </a:endParaRPr>
          </a:p>
          <a:p>
            <a:pPr algn="ctr">
              <a:lnSpc>
                <a:spcPct val="100000"/>
              </a:lnSpc>
            </a:pPr>
            <a:endParaRPr b="0" lang="en-US" sz="2600" strike="noStrike" u="none">
              <a:solidFill>
                <a:srgbClr val="000000"/>
              </a:solidFill>
              <a:uFillTx/>
              <a:latin typeface="Arial"/>
            </a:endParaRPr>
          </a:p>
          <a:p>
            <a:pPr algn="ctr">
              <a:lnSpc>
                <a:spcPct val="100000"/>
              </a:lnSpc>
            </a:pPr>
            <a:r>
              <a:rPr b="1" lang="en-US" sz="2600" strike="noStrike" u="none">
                <a:solidFill>
                  <a:srgbClr val="000000"/>
                </a:solidFill>
                <a:highlight>
                  <a:srgbClr val="ffff00"/>
                </a:highlight>
                <a:uFillTx/>
                <a:latin typeface="Arial"/>
                <a:ea typeface="DejaVu Sans"/>
              </a:rPr>
              <a:t>You Don’t “look for” deals</a:t>
            </a:r>
            <a:endParaRPr b="0" lang="en-US" sz="2600" strike="noStrike" u="none">
              <a:solidFill>
                <a:srgbClr val="000000"/>
              </a:solidFill>
              <a:uFillTx/>
              <a:latin typeface="Arial"/>
            </a:endParaRPr>
          </a:p>
          <a:p>
            <a:pPr algn="ctr">
              <a:lnSpc>
                <a:spcPct val="100000"/>
              </a:lnSpc>
            </a:pPr>
            <a:endParaRPr b="0" lang="en-US" sz="2600" strike="noStrike" u="none">
              <a:solidFill>
                <a:srgbClr val="000000"/>
              </a:solidFill>
              <a:uFillTx/>
              <a:latin typeface="Arial"/>
            </a:endParaRPr>
          </a:p>
          <a:p>
            <a:pPr algn="ctr">
              <a:lnSpc>
                <a:spcPct val="100000"/>
              </a:lnSpc>
            </a:pPr>
            <a:r>
              <a:rPr b="1" lang="en-US" sz="3200" strike="noStrike" u="none">
                <a:solidFill>
                  <a:srgbClr val="000000"/>
                </a:solidFill>
                <a:highlight>
                  <a:srgbClr val="ffff00"/>
                </a:highlight>
                <a:uFillTx/>
                <a:latin typeface="Arial"/>
                <a:ea typeface="DejaVu Sans"/>
              </a:rPr>
              <a:t>$3,500 = $2,692 / hour</a:t>
            </a:r>
            <a:endParaRPr b="0" lang="en-US" sz="3200" strike="noStrike" u="none">
              <a:solidFill>
                <a:srgbClr val="000000"/>
              </a:solidFill>
              <a:uFillTx/>
              <a:latin typeface="Arial"/>
            </a:endParaRPr>
          </a:p>
          <a:p>
            <a:pPr algn="ctr">
              <a:lnSpc>
                <a:spcPct val="100000"/>
              </a:lnSpc>
            </a:pPr>
            <a:endParaRPr b="0" lang="en-US" sz="3200" strike="noStrike" u="none">
              <a:solidFill>
                <a:srgbClr val="000000"/>
              </a:solidFill>
              <a:uFillTx/>
              <a:latin typeface="Arial"/>
            </a:endParaRPr>
          </a:p>
          <a:p>
            <a:pPr algn="ctr">
              <a:lnSpc>
                <a:spcPct val="100000"/>
              </a:lnSpc>
            </a:pPr>
            <a:r>
              <a:rPr b="1" lang="en-US" sz="2400" strike="noStrike" u="none">
                <a:solidFill>
                  <a:srgbClr val="000000"/>
                </a:solidFill>
                <a:highlight>
                  <a:srgbClr val="ffffff"/>
                </a:highlight>
                <a:uFillTx/>
                <a:latin typeface="Arial"/>
                <a:ea typeface="DejaVu Sans"/>
              </a:rPr>
              <a:t>** This is completely optional</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1" name="shutterstock_2137449277 [Converted].png 8" descr="shutterstock_2137449277 [Converted].png"/>
          <p:cNvPicPr/>
          <p:nvPr/>
        </p:nvPicPr>
        <p:blipFill>
          <a:blip r:embed="rId1">
            <a:alphaModFix amt="35000"/>
          </a:blip>
          <a:stretch/>
        </p:blipFill>
        <p:spPr>
          <a:xfrm>
            <a:off x="0" y="-1179000"/>
            <a:ext cx="12566160" cy="8611560"/>
          </a:xfrm>
          <a:prstGeom prst="rect">
            <a:avLst/>
          </a:prstGeom>
          <a:ln w="29160">
            <a:noFill/>
          </a:ln>
        </p:spPr>
      </p:pic>
      <p:pic>
        <p:nvPicPr>
          <p:cNvPr id="1292" name="bottom shape.png 8" descr="bottom shape.png"/>
          <p:cNvPicPr/>
          <p:nvPr/>
        </p:nvPicPr>
        <p:blipFill>
          <a:blip r:embed="rId2"/>
          <a:stretch/>
        </p:blipFill>
        <p:spPr>
          <a:xfrm rot="21487200">
            <a:off x="-2919240" y="5517720"/>
            <a:ext cx="15918480" cy="2892600"/>
          </a:xfrm>
          <a:prstGeom prst="rect">
            <a:avLst/>
          </a:prstGeom>
          <a:ln w="12600">
            <a:noFill/>
          </a:ln>
          <a:effectLst>
            <a:outerShdw blurRad="800280" dir="5400000" dist="25560" rotWithShape="0">
              <a:srgbClr val="f0563d">
                <a:alpha val="68000"/>
              </a:srgbClr>
            </a:outerShdw>
          </a:effectLst>
        </p:spPr>
      </p:pic>
      <p:grpSp>
        <p:nvGrpSpPr>
          <p:cNvPr id="1293" name="Group 16"/>
          <p:cNvGrpSpPr/>
          <p:nvPr/>
        </p:nvGrpSpPr>
        <p:grpSpPr>
          <a:xfrm>
            <a:off x="6165360" y="847440"/>
            <a:ext cx="2544840" cy="509040"/>
            <a:chOff x="6165360" y="847440"/>
            <a:chExt cx="2544840" cy="509040"/>
          </a:xfrm>
        </p:grpSpPr>
        <p:sp>
          <p:nvSpPr>
            <p:cNvPr id="1294" name="Line 49"/>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95" name="Line 50"/>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96" name="Line 51"/>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297" name="Group 17"/>
          <p:cNvGrpSpPr/>
          <p:nvPr/>
        </p:nvGrpSpPr>
        <p:grpSpPr>
          <a:xfrm>
            <a:off x="6165360" y="1467000"/>
            <a:ext cx="2544840" cy="3670920"/>
            <a:chOff x="6165360" y="1467000"/>
            <a:chExt cx="2544840" cy="3670920"/>
          </a:xfrm>
        </p:grpSpPr>
        <p:sp>
          <p:nvSpPr>
            <p:cNvPr id="1298" name="Line 52"/>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299" name="Line 53"/>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00" name="Line 54"/>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301" name="Rounded Rectangle 8"/>
          <p:cNvSpPr/>
          <p:nvPr/>
        </p:nvSpPr>
        <p:spPr>
          <a:xfrm>
            <a:off x="1613880" y="457200"/>
            <a:ext cx="72918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endParaRPr b="0" lang="en-US" sz="1500" strike="noStrike" u="none">
              <a:solidFill>
                <a:srgbClr val="ffffff"/>
              </a:solidFill>
              <a:uFillTx/>
              <a:latin typeface="Helvetica Neue"/>
              <a:ea typeface="Helvetica Neue"/>
            </a:endParaRPr>
          </a:p>
        </p:txBody>
      </p:sp>
      <p:sp>
        <p:nvSpPr>
          <p:cNvPr id="1302" name="Our Responsibilities: 7"/>
          <p:cNvSpPr/>
          <p:nvPr/>
        </p:nvSpPr>
        <p:spPr>
          <a:xfrm>
            <a:off x="1613880" y="509400"/>
            <a:ext cx="7296840" cy="10296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4000" strike="noStrike" u="none">
                <a:solidFill>
                  <a:srgbClr val="ffffff"/>
                </a:solidFill>
                <a:uFillTx/>
                <a:latin typeface="Arial"/>
                <a:ea typeface="Arial"/>
              </a:rPr>
              <a:t>How Long Do You Want To Work For $$$?</a:t>
            </a:r>
            <a:endParaRPr b="0" lang="en-US" sz="4000" strike="noStrike" u="none">
              <a:solidFill>
                <a:srgbClr val="000000"/>
              </a:solidFill>
              <a:uFillTx/>
              <a:latin typeface="Arial"/>
            </a:endParaRPr>
          </a:p>
        </p:txBody>
      </p:sp>
      <p:sp>
        <p:nvSpPr>
          <p:cNvPr id="1303" name=""/>
          <p:cNvSpPr/>
          <p:nvPr/>
        </p:nvSpPr>
        <p:spPr>
          <a:xfrm>
            <a:off x="0" y="2286000"/>
            <a:ext cx="10054800" cy="67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600" strike="noStrike" u="none">
                <a:solidFill>
                  <a:srgbClr val="000000"/>
                </a:solidFill>
                <a:uFillTx/>
                <a:latin typeface="Arial"/>
                <a:ea typeface="DejaVu Sans"/>
              </a:rPr>
              <a:t>                </a:t>
            </a:r>
            <a:r>
              <a:rPr b="1" lang="en-US" sz="4200" strike="noStrike" u="none">
                <a:solidFill>
                  <a:srgbClr val="000000"/>
                </a:solidFill>
                <a:uFillTx/>
                <a:latin typeface="Arial"/>
                <a:ea typeface="DejaVu Sans"/>
              </a:rPr>
              <a:t>Getting big paydays is great</a:t>
            </a:r>
            <a:endParaRPr b="0" lang="en-US" sz="42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800" strike="noStrike" u="none">
                <a:solidFill>
                  <a:srgbClr val="000000"/>
                </a:solidFill>
                <a:uFillTx/>
                <a:latin typeface="Arial"/>
                <a:ea typeface="DejaVu Sans"/>
              </a:rPr>
              <a:t>    </a:t>
            </a:r>
            <a:r>
              <a:rPr b="1" lang="en-US" sz="2800" strike="noStrike" u="none">
                <a:solidFill>
                  <a:srgbClr val="000000"/>
                </a:solidFill>
                <a:uFillTx/>
                <a:latin typeface="Arial"/>
                <a:ea typeface="DejaVu Sans"/>
              </a:rPr>
              <a:t>When do you want to stop chasing the $?</a:t>
            </a: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4" name="shutterstock_2137449277 [Converted].png 17" descr="shutterstock_2137449277 [Converted].png"/>
          <p:cNvPicPr/>
          <p:nvPr/>
        </p:nvPicPr>
        <p:blipFill>
          <a:blip r:embed="rId1">
            <a:alphaModFix amt="35000"/>
          </a:blip>
          <a:stretch/>
        </p:blipFill>
        <p:spPr>
          <a:xfrm>
            <a:off x="-228600" y="0"/>
            <a:ext cx="12566160" cy="8611560"/>
          </a:xfrm>
          <a:prstGeom prst="rect">
            <a:avLst/>
          </a:prstGeom>
          <a:ln w="12600">
            <a:noFill/>
          </a:ln>
        </p:spPr>
      </p:pic>
      <p:pic>
        <p:nvPicPr>
          <p:cNvPr id="1305" name="bottom shape.png 16" descr="bottom shape.png"/>
          <p:cNvPicPr/>
          <p:nvPr/>
        </p:nvPicPr>
        <p:blipFill>
          <a:blip r:embed="rId2"/>
          <a:stretch/>
        </p:blipFill>
        <p:spPr>
          <a:xfrm rot="21487200">
            <a:off x="-2961000" y="4756680"/>
            <a:ext cx="15918480" cy="2892600"/>
          </a:xfrm>
          <a:prstGeom prst="rect">
            <a:avLst/>
          </a:prstGeom>
          <a:ln w="12600">
            <a:noFill/>
          </a:ln>
          <a:effectLst>
            <a:outerShdw blurRad="800280" dir="5400000" dist="25560" rotWithShape="0">
              <a:srgbClr val="f0563d">
                <a:alpha val="68000"/>
              </a:srgbClr>
            </a:outerShdw>
          </a:effectLst>
        </p:spPr>
      </p:pic>
      <p:grpSp>
        <p:nvGrpSpPr>
          <p:cNvPr id="1306" name="Group 29"/>
          <p:cNvGrpSpPr/>
          <p:nvPr/>
        </p:nvGrpSpPr>
        <p:grpSpPr>
          <a:xfrm>
            <a:off x="6165360" y="847440"/>
            <a:ext cx="2544840" cy="509040"/>
            <a:chOff x="6165360" y="847440"/>
            <a:chExt cx="2544840" cy="509040"/>
          </a:xfrm>
        </p:grpSpPr>
        <p:sp>
          <p:nvSpPr>
            <p:cNvPr id="1307" name="Line 85"/>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08" name="Line 86"/>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09" name="Line 87"/>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310" name="Group 31"/>
          <p:cNvGrpSpPr/>
          <p:nvPr/>
        </p:nvGrpSpPr>
        <p:grpSpPr>
          <a:xfrm>
            <a:off x="6165360" y="1467000"/>
            <a:ext cx="2544840" cy="3670920"/>
            <a:chOff x="6165360" y="1467000"/>
            <a:chExt cx="2544840" cy="3670920"/>
          </a:xfrm>
        </p:grpSpPr>
        <p:sp>
          <p:nvSpPr>
            <p:cNvPr id="1311" name="Line 91"/>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12" name="Line 92"/>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13" name="Line 93"/>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314" name="Rounded Rectangle 17"/>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315" name="Our Responsibilities: 18"/>
          <p:cNvSpPr/>
          <p:nvPr/>
        </p:nvSpPr>
        <p:spPr>
          <a:xfrm>
            <a:off x="2529360" y="731520"/>
            <a:ext cx="795060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You Can Upgrade to BYLDer </a:t>
            </a:r>
            <a:endParaRPr b="0" lang="en-US" sz="3300" strike="noStrike" u="none">
              <a:solidFill>
                <a:srgbClr val="000000"/>
              </a:solidFill>
              <a:uFillTx/>
              <a:latin typeface="Arial"/>
            </a:endParaRPr>
          </a:p>
        </p:txBody>
      </p:sp>
      <p:sp>
        <p:nvSpPr>
          <p:cNvPr id="1316" name="Smiley 10"/>
          <p:cNvSpPr/>
          <p:nvPr/>
        </p:nvSpPr>
        <p:spPr>
          <a:xfrm>
            <a:off x="5715000" y="294336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317" name=""/>
          <p:cNvSpPr/>
          <p:nvPr/>
        </p:nvSpPr>
        <p:spPr>
          <a:xfrm>
            <a:off x="3657600" y="4496760"/>
            <a:ext cx="5558400" cy="57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600" strike="noStrike" u="none">
                <a:solidFill>
                  <a:srgbClr val="000000"/>
                </a:solidFill>
                <a:highlight>
                  <a:srgbClr val="ffff00"/>
                </a:highlight>
                <a:uFillTx/>
                <a:latin typeface="Arial"/>
                <a:ea typeface="DejaVu Sans"/>
              </a:rPr>
              <a:t>BYLDer pays 1x Setup of $199</a:t>
            </a:r>
            <a:endParaRPr b="0" lang="en-US" sz="2600" strike="noStrike" u="none">
              <a:solidFill>
                <a:srgbClr val="000000"/>
              </a:solidFill>
              <a:uFillTx/>
              <a:latin typeface="Arial"/>
            </a:endParaRPr>
          </a:p>
          <a:p>
            <a:pPr algn="ctr">
              <a:lnSpc>
                <a:spcPct val="100000"/>
              </a:lnSpc>
            </a:pPr>
            <a:endParaRPr b="0" lang="en-US" sz="2600" strike="noStrike" u="none">
              <a:solidFill>
                <a:srgbClr val="000000"/>
              </a:solidFill>
              <a:uFillTx/>
              <a:latin typeface="Arial"/>
            </a:endParaRPr>
          </a:p>
          <a:p>
            <a:pPr algn="ctr">
              <a:lnSpc>
                <a:spcPct val="100000"/>
              </a:lnSpc>
            </a:pPr>
            <a:r>
              <a:rPr b="1" lang="en-US" sz="2600" strike="noStrike" u="none">
                <a:solidFill>
                  <a:srgbClr val="000000"/>
                </a:solidFill>
                <a:highlight>
                  <a:srgbClr val="ffff00"/>
                </a:highlight>
                <a:uFillTx/>
                <a:latin typeface="Arial"/>
                <a:ea typeface="DejaVu Sans"/>
              </a:rPr>
              <a:t>BYLDer pays $99 monthly access</a:t>
            </a:r>
            <a:endParaRPr b="0" lang="en-US" sz="2600" strike="noStrike" u="none">
              <a:solidFill>
                <a:srgbClr val="000000"/>
              </a:solidFill>
              <a:uFillTx/>
              <a:latin typeface="Arial"/>
            </a:endParaRPr>
          </a:p>
        </p:txBody>
      </p:sp>
      <p:sp>
        <p:nvSpPr>
          <p:cNvPr id="1318" name=""/>
          <p:cNvSpPr/>
          <p:nvPr/>
        </p:nvSpPr>
        <p:spPr>
          <a:xfrm>
            <a:off x="4800600" y="1992240"/>
            <a:ext cx="296856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4000" strike="noStrike" u="none">
                <a:solidFill>
                  <a:srgbClr val="000000"/>
                </a:solidFill>
                <a:uFillTx/>
                <a:latin typeface="Arial"/>
                <a:ea typeface="DejaVu Sans"/>
              </a:rPr>
              <a:t>BYLDer</a:t>
            </a:r>
            <a:endParaRPr b="0" lang="en-US" sz="4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9" name="shutterstock_2137449277 [Converted].png 24" descr="shutterstock_2137449277 [Converted].png"/>
          <p:cNvPicPr/>
          <p:nvPr/>
        </p:nvPicPr>
        <p:blipFill>
          <a:blip r:embed="rId1">
            <a:alphaModFix amt="35000"/>
          </a:blip>
          <a:stretch/>
        </p:blipFill>
        <p:spPr>
          <a:xfrm>
            <a:off x="-228600" y="0"/>
            <a:ext cx="12566160" cy="8611560"/>
          </a:xfrm>
          <a:prstGeom prst="rect">
            <a:avLst/>
          </a:prstGeom>
          <a:ln w="12600">
            <a:noFill/>
          </a:ln>
        </p:spPr>
      </p:pic>
      <p:pic>
        <p:nvPicPr>
          <p:cNvPr id="1320" name="bottom shape.png 23" descr="bottom shape.png"/>
          <p:cNvPicPr/>
          <p:nvPr/>
        </p:nvPicPr>
        <p:blipFill>
          <a:blip r:embed="rId2"/>
          <a:stretch/>
        </p:blipFill>
        <p:spPr>
          <a:xfrm rot="21487200">
            <a:off x="-2961000" y="5073120"/>
            <a:ext cx="15918480" cy="2892600"/>
          </a:xfrm>
          <a:prstGeom prst="rect">
            <a:avLst/>
          </a:prstGeom>
          <a:ln w="12600">
            <a:noFill/>
          </a:ln>
          <a:effectLst>
            <a:outerShdw blurRad="800280" dir="5400000" dist="25560" rotWithShape="0">
              <a:srgbClr val="f0563d">
                <a:alpha val="68000"/>
              </a:srgbClr>
            </a:outerShdw>
          </a:effectLst>
        </p:spPr>
      </p:pic>
      <p:grpSp>
        <p:nvGrpSpPr>
          <p:cNvPr id="1321" name="Group 34"/>
          <p:cNvGrpSpPr/>
          <p:nvPr/>
        </p:nvGrpSpPr>
        <p:grpSpPr>
          <a:xfrm>
            <a:off x="6165360" y="847440"/>
            <a:ext cx="2544840" cy="509040"/>
            <a:chOff x="6165360" y="847440"/>
            <a:chExt cx="2544840" cy="509040"/>
          </a:xfrm>
        </p:grpSpPr>
        <p:sp>
          <p:nvSpPr>
            <p:cNvPr id="1322" name="Line 100"/>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23" name="Line 101"/>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24" name="Line 102"/>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325" name="Group 35"/>
          <p:cNvGrpSpPr/>
          <p:nvPr/>
        </p:nvGrpSpPr>
        <p:grpSpPr>
          <a:xfrm>
            <a:off x="6165360" y="1467000"/>
            <a:ext cx="2544840" cy="3670920"/>
            <a:chOff x="6165360" y="1467000"/>
            <a:chExt cx="2544840" cy="3670920"/>
          </a:xfrm>
        </p:grpSpPr>
        <p:sp>
          <p:nvSpPr>
            <p:cNvPr id="1326" name="Line 103"/>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27" name="Line 104"/>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28" name="Line 105"/>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329" name="Rounded Rectangle 23"/>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330" name="Our Responsibilities: 24"/>
          <p:cNvSpPr/>
          <p:nvPr/>
        </p:nvSpPr>
        <p:spPr>
          <a:xfrm>
            <a:off x="2529360" y="731520"/>
            <a:ext cx="795060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You Can Upgrade to BYLDer </a:t>
            </a:r>
            <a:endParaRPr b="0" lang="en-US" sz="3300" strike="noStrike" u="none">
              <a:solidFill>
                <a:srgbClr val="000000"/>
              </a:solidFill>
              <a:uFillTx/>
              <a:latin typeface="Arial"/>
            </a:endParaRPr>
          </a:p>
        </p:txBody>
      </p:sp>
      <p:sp>
        <p:nvSpPr>
          <p:cNvPr id="1331" name="Smiley 13"/>
          <p:cNvSpPr/>
          <p:nvPr/>
        </p:nvSpPr>
        <p:spPr>
          <a:xfrm>
            <a:off x="2005560" y="291996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332" name=""/>
          <p:cNvSpPr/>
          <p:nvPr/>
        </p:nvSpPr>
        <p:spPr>
          <a:xfrm>
            <a:off x="1374840" y="1995840"/>
            <a:ext cx="296856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4000" strike="noStrike" u="none">
                <a:solidFill>
                  <a:srgbClr val="000000"/>
                </a:solidFill>
                <a:uFillTx/>
                <a:latin typeface="Arial"/>
                <a:ea typeface="DejaVu Sans"/>
              </a:rPr>
              <a:t>BYLDer</a:t>
            </a:r>
            <a:endParaRPr b="0" lang="en-US" sz="4000" strike="noStrike" u="none">
              <a:solidFill>
                <a:srgbClr val="000000"/>
              </a:solidFill>
              <a:uFillTx/>
              <a:latin typeface="Arial"/>
            </a:endParaRPr>
          </a:p>
        </p:txBody>
      </p:sp>
      <p:sp>
        <p:nvSpPr>
          <p:cNvPr id="1333" name=""/>
          <p:cNvSpPr/>
          <p:nvPr/>
        </p:nvSpPr>
        <p:spPr>
          <a:xfrm>
            <a:off x="4575240" y="2057400"/>
            <a:ext cx="6854760" cy="1932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600" strike="noStrike" u="none">
                <a:solidFill>
                  <a:srgbClr val="000000"/>
                </a:solidFill>
                <a:uFillTx/>
                <a:latin typeface="Arial"/>
                <a:ea typeface="DejaVu Sans"/>
              </a:rPr>
              <a:t>Same PAY as Consultant</a:t>
            </a:r>
            <a:r>
              <a:rPr b="0" lang="en-US" sz="2600" strike="noStrike" u="none">
                <a:solidFill>
                  <a:srgbClr val="000000"/>
                </a:solidFill>
                <a:uFillTx/>
                <a:latin typeface="Arial"/>
                <a:ea typeface="DejaVu Sans"/>
              </a:rPr>
              <a:t> </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PLUS:</a:t>
            </a:r>
            <a:r>
              <a:rPr b="0" lang="en-US" sz="2600" strike="noStrike" u="none">
                <a:solidFill>
                  <a:srgbClr val="000000"/>
                </a:solidFill>
                <a:uFillTx/>
                <a:latin typeface="Arial"/>
                <a:ea typeface="DejaVu Sans"/>
              </a:rPr>
              <a:t>  Smart Money Club Benefits</a:t>
            </a:r>
            <a:endParaRPr b="0" lang="en-US" sz="2600" strike="noStrike" u="none">
              <a:solidFill>
                <a:srgbClr val="000000"/>
              </a:solidFill>
              <a:uFillTx/>
              <a:latin typeface="Arial"/>
            </a:endParaRPr>
          </a:p>
          <a:p>
            <a:pPr lvl="3" marL="864000" indent="-216000">
              <a:lnSpc>
                <a:spcPct val="100000"/>
              </a:lnSpc>
              <a:buClr>
                <a:srgbClr val="000000"/>
              </a:buClr>
              <a:buSzPct val="45000"/>
              <a:buFont typeface="Wingdings" charset="2"/>
              <a:buChar char=""/>
            </a:pPr>
            <a:r>
              <a:rPr b="0" lang="en-US" sz="2600" strike="noStrike" u="none">
                <a:solidFill>
                  <a:srgbClr val="000000"/>
                </a:solidFill>
                <a:uFillTx/>
                <a:latin typeface="Arial"/>
                <a:ea typeface="DejaVu Sans"/>
              </a:rPr>
              <a:t>	</a:t>
            </a:r>
            <a:r>
              <a:rPr b="0" lang="en-US" sz="2600" strike="noStrike" u="none">
                <a:solidFill>
                  <a:srgbClr val="000000"/>
                </a:solidFill>
                <a:uFillTx/>
                <a:latin typeface="Arial"/>
                <a:ea typeface="DejaVu Sans"/>
              </a:rPr>
              <a:t>Smart Money Club Community</a:t>
            </a:r>
            <a:endParaRPr b="0" lang="en-US" sz="2600" strike="noStrike" u="none">
              <a:solidFill>
                <a:srgbClr val="000000"/>
              </a:solidFill>
              <a:uFillTx/>
              <a:latin typeface="Arial"/>
            </a:endParaRPr>
          </a:p>
          <a:p>
            <a:pPr lvl="3" marL="864000" indent="-216000">
              <a:lnSpc>
                <a:spcPct val="100000"/>
              </a:lnSpc>
              <a:buClr>
                <a:srgbClr val="000000"/>
              </a:buClr>
              <a:buSzPct val="45000"/>
              <a:buFont typeface="Wingdings" charset="2"/>
              <a:buChar char=""/>
            </a:pPr>
            <a:r>
              <a:rPr b="0" lang="en-US" sz="2600" strike="noStrike" u="none">
                <a:solidFill>
                  <a:srgbClr val="000000"/>
                </a:solidFill>
                <a:uFillTx/>
                <a:latin typeface="Arial"/>
                <a:ea typeface="DejaVu Sans"/>
              </a:rPr>
              <a:t>	</a:t>
            </a:r>
            <a:r>
              <a:rPr b="0" lang="en-US" sz="2600" strike="noStrike" u="none">
                <a:solidFill>
                  <a:srgbClr val="000000"/>
                </a:solidFill>
                <a:uFillTx/>
                <a:latin typeface="Arial"/>
                <a:ea typeface="DejaVu Sans"/>
              </a:rPr>
              <a:t>Credit Training</a:t>
            </a:r>
            <a:endParaRPr b="0" lang="en-US" sz="2600" strike="noStrike" u="none">
              <a:solidFill>
                <a:srgbClr val="000000"/>
              </a:solidFill>
              <a:uFillTx/>
              <a:latin typeface="Arial"/>
            </a:endParaRPr>
          </a:p>
          <a:p>
            <a:pPr lvl="3" marL="864000" indent="-216000">
              <a:lnSpc>
                <a:spcPct val="100000"/>
              </a:lnSpc>
              <a:buClr>
                <a:srgbClr val="000000"/>
              </a:buClr>
              <a:buSzPct val="45000"/>
              <a:buFont typeface="Wingdings" charset="2"/>
              <a:buChar char=""/>
            </a:pPr>
            <a:r>
              <a:rPr b="0" lang="en-US" sz="2600" strike="noStrike" u="none">
                <a:solidFill>
                  <a:srgbClr val="000000"/>
                </a:solidFill>
                <a:uFillTx/>
                <a:latin typeface="Arial"/>
                <a:ea typeface="DejaVu Sans"/>
              </a:rPr>
              <a:t>	</a:t>
            </a:r>
            <a:r>
              <a:rPr b="0" lang="en-US" sz="2600" strike="noStrike" u="none">
                <a:solidFill>
                  <a:srgbClr val="000000"/>
                </a:solidFill>
                <a:uFillTx/>
                <a:latin typeface="Arial"/>
                <a:ea typeface="DejaVu Sans"/>
              </a:rPr>
              <a:t>Business Funding</a:t>
            </a:r>
            <a:endParaRPr b="0" lang="en-US" sz="2600" strike="noStrike" u="none">
              <a:solidFill>
                <a:srgbClr val="000000"/>
              </a:solidFill>
              <a:uFillTx/>
              <a:latin typeface="Arial"/>
            </a:endParaRPr>
          </a:p>
          <a:p>
            <a:pPr lvl="3" marL="864000" indent="-216000">
              <a:lnSpc>
                <a:spcPct val="100000"/>
              </a:lnSpc>
              <a:buClr>
                <a:srgbClr val="000000"/>
              </a:buClr>
              <a:buSzPct val="45000"/>
              <a:buFont typeface="Wingdings" charset="2"/>
              <a:buChar char=""/>
            </a:pPr>
            <a:r>
              <a:rPr b="0" lang="en-US" sz="2600" strike="noStrike" u="none">
                <a:solidFill>
                  <a:srgbClr val="000000"/>
                </a:solidFill>
                <a:uFillTx/>
                <a:latin typeface="Arial"/>
                <a:ea typeface="DejaVu Sans"/>
              </a:rPr>
              <a:t>	</a:t>
            </a:r>
            <a:r>
              <a:rPr b="0" lang="en-US" sz="2600" strike="noStrike" u="none">
                <a:solidFill>
                  <a:srgbClr val="000000"/>
                </a:solidFill>
                <a:uFillTx/>
                <a:latin typeface="Arial"/>
                <a:ea typeface="DejaVu Sans"/>
              </a:rPr>
              <a:t>Business Entity Training</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PLUS:</a:t>
            </a:r>
            <a:r>
              <a:rPr b="0" lang="en-US" sz="2600" strike="noStrike" u="none">
                <a:solidFill>
                  <a:srgbClr val="000000"/>
                </a:solidFill>
                <a:uFillTx/>
                <a:latin typeface="Arial"/>
                <a:ea typeface="DejaVu Sans"/>
              </a:rPr>
              <a:t>  Paid to help Co. build the Team</a:t>
            </a:r>
            <a:endParaRPr b="0" lang="en-US" sz="2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34" name="shutterstock_2137449277 [Converted].png 7" descr="shutterstock_2137449277 [Converted].png"/>
          <p:cNvPicPr/>
          <p:nvPr/>
        </p:nvPicPr>
        <p:blipFill>
          <a:blip r:embed="rId1">
            <a:alphaModFix amt="35000"/>
          </a:blip>
          <a:stretch/>
        </p:blipFill>
        <p:spPr>
          <a:xfrm>
            <a:off x="720" y="0"/>
            <a:ext cx="12566160" cy="8611560"/>
          </a:xfrm>
          <a:prstGeom prst="rect">
            <a:avLst/>
          </a:prstGeom>
          <a:ln w="29160">
            <a:noFill/>
          </a:ln>
        </p:spPr>
      </p:pic>
      <p:pic>
        <p:nvPicPr>
          <p:cNvPr id="1335" name="bottom shape.png 7" descr="bottom shape.png"/>
          <p:cNvPicPr/>
          <p:nvPr/>
        </p:nvPicPr>
        <p:blipFill>
          <a:blip r:embed="rId2"/>
          <a:stretch/>
        </p:blipFill>
        <p:spPr>
          <a:xfrm rot="21487200">
            <a:off x="-2919240" y="5517720"/>
            <a:ext cx="15918480" cy="2892600"/>
          </a:xfrm>
          <a:prstGeom prst="rect">
            <a:avLst/>
          </a:prstGeom>
          <a:ln w="12600">
            <a:noFill/>
          </a:ln>
          <a:effectLst>
            <a:outerShdw blurRad="800280" dir="5400000" dist="25560" rotWithShape="0">
              <a:srgbClr val="f0563d">
                <a:alpha val="68000"/>
              </a:srgbClr>
            </a:outerShdw>
          </a:effectLst>
        </p:spPr>
      </p:pic>
      <p:grpSp>
        <p:nvGrpSpPr>
          <p:cNvPr id="1336" name="Group 11"/>
          <p:cNvGrpSpPr/>
          <p:nvPr/>
        </p:nvGrpSpPr>
        <p:grpSpPr>
          <a:xfrm>
            <a:off x="6165360" y="847440"/>
            <a:ext cx="2544840" cy="509040"/>
            <a:chOff x="6165360" y="847440"/>
            <a:chExt cx="2544840" cy="509040"/>
          </a:xfrm>
        </p:grpSpPr>
        <p:sp>
          <p:nvSpPr>
            <p:cNvPr id="1337" name="Line 37"/>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38" name="Line 38"/>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39" name="Line 39"/>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340" name="Group 15"/>
          <p:cNvGrpSpPr/>
          <p:nvPr/>
        </p:nvGrpSpPr>
        <p:grpSpPr>
          <a:xfrm>
            <a:off x="6165360" y="1467000"/>
            <a:ext cx="2544840" cy="3670920"/>
            <a:chOff x="6165360" y="1467000"/>
            <a:chExt cx="2544840" cy="3670920"/>
          </a:xfrm>
        </p:grpSpPr>
        <p:sp>
          <p:nvSpPr>
            <p:cNvPr id="1341" name="Line 40"/>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42" name="Line 41"/>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43" name="Line 42"/>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344" name="Rounded Rectangle 7"/>
          <p:cNvSpPr/>
          <p:nvPr/>
        </p:nvSpPr>
        <p:spPr>
          <a:xfrm>
            <a:off x="1613880" y="457200"/>
            <a:ext cx="72918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345" name="Our Responsibilities: 4"/>
          <p:cNvSpPr/>
          <p:nvPr/>
        </p:nvSpPr>
        <p:spPr>
          <a:xfrm>
            <a:off x="1518480" y="509400"/>
            <a:ext cx="7526160" cy="10296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4000" strike="noStrike" u="none">
                <a:solidFill>
                  <a:srgbClr val="ffffff"/>
                </a:solidFill>
                <a:uFillTx/>
                <a:latin typeface="Arial"/>
                <a:ea typeface="Arial"/>
              </a:rPr>
              <a:t>Companies Pay You To BYLD Their Sales Teams</a:t>
            </a:r>
            <a:endParaRPr b="0" lang="en-US" sz="4000" strike="noStrike" u="none">
              <a:solidFill>
                <a:srgbClr val="000000"/>
              </a:solidFill>
              <a:uFillTx/>
              <a:latin typeface="Arial"/>
            </a:endParaRPr>
          </a:p>
        </p:txBody>
      </p:sp>
      <p:sp>
        <p:nvSpPr>
          <p:cNvPr id="1346" name=""/>
          <p:cNvSpPr/>
          <p:nvPr/>
        </p:nvSpPr>
        <p:spPr>
          <a:xfrm>
            <a:off x="1828800" y="1837440"/>
            <a:ext cx="7992360" cy="67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3200" strike="noStrike" u="none">
                <a:solidFill>
                  <a:srgbClr val="000000"/>
                </a:solidFill>
                <a:uFillTx/>
                <a:latin typeface="Arial"/>
                <a:ea typeface="DejaVu Sans"/>
              </a:rPr>
              <a:t>As BYLDer Add 4 &amp; PAY NO MORE</a:t>
            </a:r>
            <a:endParaRPr b="0" lang="en-US" sz="3200" strike="noStrike" u="none">
              <a:solidFill>
                <a:srgbClr val="000000"/>
              </a:solidFill>
              <a:uFillTx/>
              <a:latin typeface="Arial"/>
            </a:endParaRPr>
          </a:p>
          <a:p>
            <a:pPr>
              <a:lnSpc>
                <a:spcPct val="100000"/>
              </a:lnSpc>
            </a:pPr>
            <a:endParaRPr b="0" lang="en-US" sz="13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(Your $99 covered from here on) </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endParaRPr b="0" lang="en-US" sz="2600" strike="noStrike" u="none">
              <a:solidFill>
                <a:srgbClr val="000000"/>
              </a:solidFill>
              <a:uFillTx/>
              <a:latin typeface="Arial"/>
            </a:endParaRPr>
          </a:p>
        </p:txBody>
      </p:sp>
      <p:sp>
        <p:nvSpPr>
          <p:cNvPr id="1347" name=""/>
          <p:cNvSpPr/>
          <p:nvPr/>
        </p:nvSpPr>
        <p:spPr>
          <a:xfrm>
            <a:off x="1795680" y="3537360"/>
            <a:ext cx="8717040" cy="803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1</a:t>
            </a:r>
            <a:r>
              <a:rPr b="1" lang="en-US" sz="2400" strike="noStrike" u="none" baseline="33000">
                <a:solidFill>
                  <a:srgbClr val="000000"/>
                </a:solidFill>
                <a:uFillTx/>
                <a:latin typeface="Arial"/>
                <a:ea typeface="DejaVu Sans"/>
              </a:rPr>
              <a:t>st</a:t>
            </a:r>
            <a:r>
              <a:rPr b="1" lang="en-US" sz="2400" strike="noStrike" u="none">
                <a:solidFill>
                  <a:srgbClr val="000000"/>
                </a:solidFill>
                <a:uFillTx/>
                <a:latin typeface="Arial"/>
                <a:ea typeface="DejaVu Sans"/>
              </a:rPr>
              <a:t>                2</a:t>
            </a:r>
            <a:r>
              <a:rPr b="1" lang="en-US" sz="2400" strike="noStrike" u="none" baseline="33000">
                <a:solidFill>
                  <a:srgbClr val="000000"/>
                </a:solidFill>
                <a:uFillTx/>
                <a:latin typeface="Arial"/>
                <a:ea typeface="DejaVu Sans"/>
              </a:rPr>
              <a:t>nd</a:t>
            </a:r>
            <a:r>
              <a:rPr b="1" lang="en-US" sz="2400" strike="noStrike" u="none">
                <a:solidFill>
                  <a:srgbClr val="000000"/>
                </a:solidFill>
                <a:uFillTx/>
                <a:latin typeface="Arial"/>
                <a:ea typeface="DejaVu Sans"/>
              </a:rPr>
              <a:t>                 3</a:t>
            </a:r>
            <a:r>
              <a:rPr b="1" lang="en-US" sz="2400" strike="noStrike" u="none" baseline="33000">
                <a:solidFill>
                  <a:srgbClr val="000000"/>
                </a:solidFill>
                <a:uFillTx/>
                <a:latin typeface="Arial"/>
                <a:ea typeface="DejaVu Sans"/>
              </a:rPr>
              <a:t>rd</a:t>
            </a:r>
            <a:r>
              <a:rPr b="1" lang="en-US" sz="2400" strike="noStrike" u="none">
                <a:solidFill>
                  <a:srgbClr val="000000"/>
                </a:solidFill>
                <a:uFillTx/>
                <a:latin typeface="Arial"/>
                <a:ea typeface="DejaVu Sans"/>
              </a:rPr>
              <a:t>               4</a:t>
            </a:r>
            <a:r>
              <a:rPr b="1" lang="en-US" sz="2400" strike="noStrike" u="none" baseline="33000">
                <a:solidFill>
                  <a:srgbClr val="000000"/>
                </a:solidFill>
                <a:uFillTx/>
                <a:latin typeface="Arial"/>
                <a:ea typeface="DejaVu Sans"/>
              </a:rPr>
              <a:t>th</a:t>
            </a: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grpSp>
        <p:nvGrpSpPr>
          <p:cNvPr id="1348" name="Avatar 3"/>
          <p:cNvGrpSpPr/>
          <p:nvPr/>
        </p:nvGrpSpPr>
        <p:grpSpPr>
          <a:xfrm>
            <a:off x="2025000" y="4178520"/>
            <a:ext cx="1076400" cy="1076400"/>
            <a:chOff x="2025000" y="4178520"/>
            <a:chExt cx="1076400" cy="1076400"/>
          </a:xfrm>
        </p:grpSpPr>
        <p:sp>
          <p:nvSpPr>
            <p:cNvPr id="1349" name=""/>
            <p:cNvSpPr/>
            <p:nvPr/>
          </p:nvSpPr>
          <p:spPr>
            <a:xfrm>
              <a:off x="2037960" y="419148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350" name=""/>
            <p:cNvSpPr/>
            <p:nvPr/>
          </p:nvSpPr>
          <p:spPr>
            <a:xfrm>
              <a:off x="2385000" y="435852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51" name=""/>
            <p:cNvSpPr/>
            <p:nvPr/>
          </p:nvSpPr>
          <p:spPr>
            <a:xfrm>
              <a:off x="2155680" y="475452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52" name=""/>
            <p:cNvSpPr/>
            <p:nvPr/>
          </p:nvSpPr>
          <p:spPr>
            <a:xfrm>
              <a:off x="2025000" y="417852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353" name="Avatar 4"/>
          <p:cNvGrpSpPr/>
          <p:nvPr/>
        </p:nvGrpSpPr>
        <p:grpSpPr>
          <a:xfrm>
            <a:off x="5493600" y="4166640"/>
            <a:ext cx="1076400" cy="1076400"/>
            <a:chOff x="5493600" y="4166640"/>
            <a:chExt cx="1076400" cy="1076400"/>
          </a:xfrm>
        </p:grpSpPr>
        <p:sp>
          <p:nvSpPr>
            <p:cNvPr id="1354" name=""/>
            <p:cNvSpPr/>
            <p:nvPr/>
          </p:nvSpPr>
          <p:spPr>
            <a:xfrm>
              <a:off x="5506560" y="417960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355" name=""/>
            <p:cNvSpPr/>
            <p:nvPr/>
          </p:nvSpPr>
          <p:spPr>
            <a:xfrm>
              <a:off x="5853600" y="434664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56" name=""/>
            <p:cNvSpPr/>
            <p:nvPr/>
          </p:nvSpPr>
          <p:spPr>
            <a:xfrm>
              <a:off x="5624280" y="474264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57" name=""/>
            <p:cNvSpPr/>
            <p:nvPr/>
          </p:nvSpPr>
          <p:spPr>
            <a:xfrm>
              <a:off x="5493600" y="416664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358" name="Avatar 5"/>
          <p:cNvGrpSpPr/>
          <p:nvPr/>
        </p:nvGrpSpPr>
        <p:grpSpPr>
          <a:xfrm>
            <a:off x="7150320" y="4156920"/>
            <a:ext cx="1076400" cy="1076400"/>
            <a:chOff x="7150320" y="4156920"/>
            <a:chExt cx="1076400" cy="1076400"/>
          </a:xfrm>
        </p:grpSpPr>
        <p:sp>
          <p:nvSpPr>
            <p:cNvPr id="1359" name=""/>
            <p:cNvSpPr/>
            <p:nvPr/>
          </p:nvSpPr>
          <p:spPr>
            <a:xfrm>
              <a:off x="7163280" y="416988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360" name=""/>
            <p:cNvSpPr/>
            <p:nvPr/>
          </p:nvSpPr>
          <p:spPr>
            <a:xfrm>
              <a:off x="7510320" y="433692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61" name=""/>
            <p:cNvSpPr/>
            <p:nvPr/>
          </p:nvSpPr>
          <p:spPr>
            <a:xfrm>
              <a:off x="7281000" y="473292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62" name=""/>
            <p:cNvSpPr/>
            <p:nvPr/>
          </p:nvSpPr>
          <p:spPr>
            <a:xfrm>
              <a:off x="7150320" y="415692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363" name="Avatar 6"/>
          <p:cNvGrpSpPr/>
          <p:nvPr/>
        </p:nvGrpSpPr>
        <p:grpSpPr>
          <a:xfrm>
            <a:off x="3687840" y="4171320"/>
            <a:ext cx="1076400" cy="1076400"/>
            <a:chOff x="3687840" y="4171320"/>
            <a:chExt cx="1076400" cy="1076400"/>
          </a:xfrm>
        </p:grpSpPr>
        <p:sp>
          <p:nvSpPr>
            <p:cNvPr id="1364" name=""/>
            <p:cNvSpPr/>
            <p:nvPr/>
          </p:nvSpPr>
          <p:spPr>
            <a:xfrm>
              <a:off x="3700800" y="418428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365" name=""/>
            <p:cNvSpPr/>
            <p:nvPr/>
          </p:nvSpPr>
          <p:spPr>
            <a:xfrm>
              <a:off x="4047840" y="435132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66" name=""/>
            <p:cNvSpPr/>
            <p:nvPr/>
          </p:nvSpPr>
          <p:spPr>
            <a:xfrm>
              <a:off x="3818520" y="474732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67" name=""/>
            <p:cNvSpPr/>
            <p:nvPr/>
          </p:nvSpPr>
          <p:spPr>
            <a:xfrm>
              <a:off x="3687840" y="417132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8" name="shutterstock_2137449277 [Converted].png 13" descr="shutterstock_2137449277 [Converted].png"/>
          <p:cNvPicPr/>
          <p:nvPr/>
        </p:nvPicPr>
        <p:blipFill>
          <a:blip r:embed="rId1">
            <a:alphaModFix amt="35000"/>
          </a:blip>
          <a:stretch/>
        </p:blipFill>
        <p:spPr>
          <a:xfrm>
            <a:off x="-29880" y="38160"/>
            <a:ext cx="12566160" cy="8611560"/>
          </a:xfrm>
          <a:prstGeom prst="rect">
            <a:avLst/>
          </a:prstGeom>
          <a:ln w="29160">
            <a:noFill/>
          </a:ln>
        </p:spPr>
      </p:pic>
      <p:pic>
        <p:nvPicPr>
          <p:cNvPr id="1369" name="bottom shape.png 12" descr="bottom shape.png"/>
          <p:cNvPicPr/>
          <p:nvPr/>
        </p:nvPicPr>
        <p:blipFill>
          <a:blip r:embed="rId2"/>
          <a:stretch/>
        </p:blipFill>
        <p:spPr>
          <a:xfrm rot="21487200">
            <a:off x="-2837880" y="6154560"/>
            <a:ext cx="15918480" cy="2892600"/>
          </a:xfrm>
          <a:prstGeom prst="rect">
            <a:avLst/>
          </a:prstGeom>
          <a:ln w="12600">
            <a:noFill/>
          </a:ln>
          <a:effectLst>
            <a:outerShdw blurRad="800280" dir="5400000" dist="25560" rotWithShape="0">
              <a:srgbClr val="f0563d">
                <a:alpha val="68000"/>
              </a:srgbClr>
            </a:outerShdw>
          </a:effectLst>
        </p:spPr>
      </p:pic>
      <p:grpSp>
        <p:nvGrpSpPr>
          <p:cNvPr id="1370" name="Group 22"/>
          <p:cNvGrpSpPr/>
          <p:nvPr/>
        </p:nvGrpSpPr>
        <p:grpSpPr>
          <a:xfrm>
            <a:off x="6165360" y="847440"/>
            <a:ext cx="2544840" cy="509040"/>
            <a:chOff x="6165360" y="847440"/>
            <a:chExt cx="2544840" cy="509040"/>
          </a:xfrm>
        </p:grpSpPr>
        <p:sp>
          <p:nvSpPr>
            <p:cNvPr id="1371" name="Line 67"/>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72" name="Line 68"/>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373" name="Line 69"/>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374" name="Rounded Rectangle 13"/>
          <p:cNvSpPr/>
          <p:nvPr/>
        </p:nvSpPr>
        <p:spPr>
          <a:xfrm>
            <a:off x="1613880" y="457200"/>
            <a:ext cx="72918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375" name="Our Responsibilities: 14"/>
          <p:cNvSpPr/>
          <p:nvPr/>
        </p:nvSpPr>
        <p:spPr>
          <a:xfrm>
            <a:off x="1613880" y="509400"/>
            <a:ext cx="7296840" cy="10296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4000" strike="noStrike" u="none">
                <a:solidFill>
                  <a:srgbClr val="ffffff"/>
                </a:solidFill>
                <a:uFillTx/>
                <a:latin typeface="Arial"/>
                <a:ea typeface="Arial"/>
              </a:rPr>
              <a:t>BUILD Walk-Away Pay</a:t>
            </a:r>
            <a:endParaRPr b="0" lang="en-US" sz="4000" strike="noStrike" u="none">
              <a:solidFill>
                <a:srgbClr val="000000"/>
              </a:solidFill>
              <a:uFillTx/>
              <a:latin typeface="Arial"/>
            </a:endParaRPr>
          </a:p>
          <a:p>
            <a:pPr algn="ctr" defTabSz="554760">
              <a:lnSpc>
                <a:spcPct val="80000"/>
              </a:lnSpc>
            </a:pPr>
            <a:r>
              <a:rPr b="1" lang="en-US" sz="4000" strike="noStrike" u="none">
                <a:solidFill>
                  <a:srgbClr val="ffffff"/>
                </a:solidFill>
                <a:uFillTx/>
                <a:latin typeface="Arial"/>
                <a:ea typeface="Arial"/>
              </a:rPr>
              <a:t>With 2 Teams</a:t>
            </a:r>
            <a:endParaRPr b="0" lang="en-US" sz="4000" strike="noStrike" u="none">
              <a:solidFill>
                <a:srgbClr val="000000"/>
              </a:solidFill>
              <a:uFillTx/>
              <a:latin typeface="Arial"/>
            </a:endParaRPr>
          </a:p>
        </p:txBody>
      </p:sp>
      <p:sp>
        <p:nvSpPr>
          <p:cNvPr id="1376" name=""/>
          <p:cNvSpPr/>
          <p:nvPr/>
        </p:nvSpPr>
        <p:spPr>
          <a:xfrm>
            <a:off x="1376640" y="1688400"/>
            <a:ext cx="7992360" cy="67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600" strike="noStrike" u="none">
                <a:solidFill>
                  <a:srgbClr val="000000"/>
                </a:solidFill>
                <a:uFillTx/>
                <a:latin typeface="Arial"/>
                <a:ea typeface="DejaVu Sans"/>
              </a:rPr>
              <a:t>         </a:t>
            </a:r>
            <a:r>
              <a:rPr b="1" lang="en-US" sz="4000" strike="noStrike" u="none">
                <a:solidFill>
                  <a:srgbClr val="000000"/>
                </a:solidFill>
                <a:uFillTx/>
                <a:latin typeface="Arial"/>
                <a:ea typeface="DejaVu Sans"/>
              </a:rPr>
              <a:t>Help Your 4 Pay No More</a:t>
            </a:r>
            <a:endParaRPr b="0" lang="en-US" sz="4000" strike="noStrike" u="none">
              <a:solidFill>
                <a:srgbClr val="000000"/>
              </a:solidFill>
              <a:uFillTx/>
              <a:latin typeface="Arial"/>
            </a:endParaRPr>
          </a:p>
          <a:p>
            <a:pPr algn="ctr">
              <a:lnSpc>
                <a:spcPct val="100000"/>
              </a:lnSpc>
            </a:pPr>
            <a:r>
              <a:rPr b="1" lang="en-US" sz="2600" strike="noStrike" u="none">
                <a:solidFill>
                  <a:srgbClr val="000000"/>
                </a:solidFill>
                <a:uFillTx/>
                <a:latin typeface="Arial"/>
                <a:ea typeface="DejaVu Sans"/>
              </a:rPr>
              <a:t>Keep Getting Your Solar Commissions</a:t>
            </a:r>
            <a:endParaRPr b="0" lang="en-US" sz="2600" strike="noStrike" u="none">
              <a:solidFill>
                <a:srgbClr val="000000"/>
              </a:solidFill>
              <a:uFillTx/>
              <a:latin typeface="Arial"/>
            </a:endParaRPr>
          </a:p>
          <a:p>
            <a:pPr algn="ctr">
              <a:lnSpc>
                <a:spcPct val="100000"/>
              </a:lnSpc>
            </a:pPr>
            <a:r>
              <a:rPr b="1" lang="en-US" sz="4000" strike="noStrike" u="none">
                <a:solidFill>
                  <a:srgbClr val="000000"/>
                </a:solidFill>
                <a:uFillTx/>
                <a:latin typeface="Arial"/>
                <a:ea typeface="DejaVu Sans"/>
              </a:rPr>
              <a:t> </a:t>
            </a:r>
            <a:endParaRPr b="0" lang="en-US" sz="4000" strike="noStrike" u="none">
              <a:solidFill>
                <a:srgbClr val="000000"/>
              </a:solidFill>
              <a:uFillTx/>
              <a:latin typeface="Arial"/>
            </a:endParaRPr>
          </a:p>
          <a:p>
            <a:pPr>
              <a:lnSpc>
                <a:spcPct val="100000"/>
              </a:lnSpc>
            </a:pPr>
            <a:endParaRPr b="0" lang="en-US" sz="40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gn="ctr">
              <a:lnSpc>
                <a:spcPct val="100000"/>
              </a:lnSpc>
            </a:pPr>
            <a:r>
              <a:rPr b="1" lang="en-US" sz="2600" strike="noStrike" u="none">
                <a:solidFill>
                  <a:srgbClr val="000000"/>
                </a:solidFill>
                <a:uFillTx/>
                <a:latin typeface="Arial"/>
                <a:ea typeface="DejaVu Sans"/>
              </a:rPr>
              <a:t>2 Teams of 10  ---  $500 “Walk Away $$”</a:t>
            </a:r>
            <a:endParaRPr b="0" lang="en-US" sz="2600" strike="noStrike" u="none">
              <a:solidFill>
                <a:srgbClr val="000000"/>
              </a:solidFill>
              <a:uFillTx/>
              <a:latin typeface="Arial"/>
            </a:endParaRPr>
          </a:p>
          <a:p>
            <a:pPr algn="ctr">
              <a:lnSpc>
                <a:spcPct val="100000"/>
              </a:lnSpc>
            </a:pPr>
            <a:endParaRPr b="0" lang="en-US" sz="1400" strike="noStrike" u="none">
              <a:solidFill>
                <a:srgbClr val="000000"/>
              </a:solidFill>
              <a:uFillTx/>
              <a:latin typeface="Arial"/>
            </a:endParaRPr>
          </a:p>
          <a:p>
            <a:pPr algn="ctr">
              <a:lnSpc>
                <a:spcPct val="100000"/>
              </a:lnSpc>
            </a:pPr>
            <a:r>
              <a:rPr b="1" lang="en-US" sz="3200" strike="noStrike" u="none">
                <a:solidFill>
                  <a:srgbClr val="000000"/>
                </a:solidFill>
                <a:uFillTx/>
                <a:latin typeface="Arial"/>
                <a:ea typeface="DejaVu Sans"/>
              </a:rPr>
              <a:t>But Don’t Stop There</a:t>
            </a:r>
            <a:endParaRPr b="0" lang="en-US" sz="3200" strike="noStrike" u="none">
              <a:solidFill>
                <a:srgbClr val="000000"/>
              </a:solidFill>
              <a:uFillTx/>
              <a:latin typeface="Arial"/>
            </a:endParaRPr>
          </a:p>
          <a:p>
            <a:pPr algn="ctr">
              <a:lnSpc>
                <a:spcPct val="100000"/>
              </a:lnSpc>
            </a:pPr>
            <a:r>
              <a:rPr b="1" lang="en-US" sz="2600" strike="noStrike" u="none">
                <a:solidFill>
                  <a:srgbClr val="000000"/>
                </a:solidFill>
                <a:uFillTx/>
                <a:latin typeface="Arial"/>
                <a:ea typeface="DejaVu Sans"/>
              </a:rPr>
              <a:t>  </a:t>
            </a:r>
            <a:endParaRPr b="0" lang="en-US" sz="2600" strike="noStrike" u="none">
              <a:solidFill>
                <a:srgbClr val="000000"/>
              </a:solidFill>
              <a:uFillTx/>
              <a:latin typeface="Arial"/>
            </a:endParaRPr>
          </a:p>
          <a:p>
            <a:pPr algn="ctr">
              <a:lnSpc>
                <a:spcPct val="100000"/>
              </a:lnSpc>
            </a:pPr>
            <a:r>
              <a:rPr b="1" lang="en-US" sz="2600" strike="noStrike" u="none">
                <a:solidFill>
                  <a:srgbClr val="000000"/>
                </a:solidFill>
                <a:uFillTx/>
                <a:latin typeface="Arial"/>
                <a:ea typeface="DejaVu Sans"/>
              </a:rPr>
              <a:t>HELP THE COMPANY EXPAND THEIR BUSINESS</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p:txBody>
      </p:sp>
      <p:grpSp>
        <p:nvGrpSpPr>
          <p:cNvPr id="1377" name="Avatar 59"/>
          <p:cNvGrpSpPr/>
          <p:nvPr/>
        </p:nvGrpSpPr>
        <p:grpSpPr>
          <a:xfrm>
            <a:off x="6252120" y="3255120"/>
            <a:ext cx="716400" cy="676080"/>
            <a:chOff x="6252120" y="3255120"/>
            <a:chExt cx="716400" cy="676080"/>
          </a:xfrm>
        </p:grpSpPr>
        <p:sp>
          <p:nvSpPr>
            <p:cNvPr id="1378" name=""/>
            <p:cNvSpPr/>
            <p:nvPr/>
          </p:nvSpPr>
          <p:spPr>
            <a:xfrm>
              <a:off x="6260760" y="32634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379" name=""/>
            <p:cNvSpPr/>
            <p:nvPr/>
          </p:nvSpPr>
          <p:spPr>
            <a:xfrm>
              <a:off x="6492240" y="33685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80" name=""/>
            <p:cNvSpPr/>
            <p:nvPr/>
          </p:nvSpPr>
          <p:spPr>
            <a:xfrm>
              <a:off x="6339240" y="36176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81" name=""/>
            <p:cNvSpPr/>
            <p:nvPr/>
          </p:nvSpPr>
          <p:spPr>
            <a:xfrm>
              <a:off x="6252120" y="32551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382" name="Avatar 74"/>
          <p:cNvGrpSpPr/>
          <p:nvPr/>
        </p:nvGrpSpPr>
        <p:grpSpPr>
          <a:xfrm>
            <a:off x="7429680" y="3249360"/>
            <a:ext cx="716400" cy="676080"/>
            <a:chOff x="7429680" y="3249360"/>
            <a:chExt cx="716400" cy="676080"/>
          </a:xfrm>
        </p:grpSpPr>
        <p:sp>
          <p:nvSpPr>
            <p:cNvPr id="1383" name=""/>
            <p:cNvSpPr/>
            <p:nvPr/>
          </p:nvSpPr>
          <p:spPr>
            <a:xfrm>
              <a:off x="7438320" y="325764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384" name=""/>
            <p:cNvSpPr/>
            <p:nvPr/>
          </p:nvSpPr>
          <p:spPr>
            <a:xfrm>
              <a:off x="7669800" y="336276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85" name=""/>
            <p:cNvSpPr/>
            <p:nvPr/>
          </p:nvSpPr>
          <p:spPr>
            <a:xfrm>
              <a:off x="7516800" y="361188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86" name=""/>
            <p:cNvSpPr/>
            <p:nvPr/>
          </p:nvSpPr>
          <p:spPr>
            <a:xfrm>
              <a:off x="7429680" y="324936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387" name="Avatar 75"/>
          <p:cNvGrpSpPr/>
          <p:nvPr/>
        </p:nvGrpSpPr>
        <p:grpSpPr>
          <a:xfrm>
            <a:off x="2400480" y="3249360"/>
            <a:ext cx="716400" cy="676080"/>
            <a:chOff x="2400480" y="3249360"/>
            <a:chExt cx="716400" cy="676080"/>
          </a:xfrm>
        </p:grpSpPr>
        <p:sp>
          <p:nvSpPr>
            <p:cNvPr id="1388" name=""/>
            <p:cNvSpPr/>
            <p:nvPr/>
          </p:nvSpPr>
          <p:spPr>
            <a:xfrm>
              <a:off x="2409120" y="325764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389" name=""/>
            <p:cNvSpPr/>
            <p:nvPr/>
          </p:nvSpPr>
          <p:spPr>
            <a:xfrm>
              <a:off x="2640600" y="336276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90" name=""/>
            <p:cNvSpPr/>
            <p:nvPr/>
          </p:nvSpPr>
          <p:spPr>
            <a:xfrm>
              <a:off x="2487600" y="361188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91" name=""/>
            <p:cNvSpPr/>
            <p:nvPr/>
          </p:nvSpPr>
          <p:spPr>
            <a:xfrm>
              <a:off x="2400480" y="324936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392" name="Avatar 78"/>
          <p:cNvGrpSpPr/>
          <p:nvPr/>
        </p:nvGrpSpPr>
        <p:grpSpPr>
          <a:xfrm>
            <a:off x="3508920" y="3255120"/>
            <a:ext cx="716400" cy="676080"/>
            <a:chOff x="3508920" y="3255120"/>
            <a:chExt cx="716400" cy="676080"/>
          </a:xfrm>
        </p:grpSpPr>
        <p:sp>
          <p:nvSpPr>
            <p:cNvPr id="1393" name=""/>
            <p:cNvSpPr/>
            <p:nvPr/>
          </p:nvSpPr>
          <p:spPr>
            <a:xfrm>
              <a:off x="3517560" y="32634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394" name=""/>
            <p:cNvSpPr/>
            <p:nvPr/>
          </p:nvSpPr>
          <p:spPr>
            <a:xfrm>
              <a:off x="3749040" y="33685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95" name=""/>
            <p:cNvSpPr/>
            <p:nvPr/>
          </p:nvSpPr>
          <p:spPr>
            <a:xfrm>
              <a:off x="3596040" y="36176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396" name=""/>
            <p:cNvSpPr/>
            <p:nvPr/>
          </p:nvSpPr>
          <p:spPr>
            <a:xfrm>
              <a:off x="3508920" y="32551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7" name="shutterstock_2137449277 [Converted].png 12" descr="shutterstock_2137449277 [Converted].png"/>
          <p:cNvPicPr/>
          <p:nvPr/>
        </p:nvPicPr>
        <p:blipFill>
          <a:blip r:embed="rId1">
            <a:alphaModFix amt="35000"/>
          </a:blip>
          <a:stretch/>
        </p:blipFill>
        <p:spPr>
          <a:xfrm>
            <a:off x="-238320" y="-635040"/>
            <a:ext cx="12566160" cy="8611560"/>
          </a:xfrm>
          <a:prstGeom prst="rect">
            <a:avLst/>
          </a:prstGeom>
          <a:ln w="12600">
            <a:noFill/>
          </a:ln>
        </p:spPr>
      </p:pic>
      <p:pic>
        <p:nvPicPr>
          <p:cNvPr id="1048" name="bottom shape.png 24" descr="bottom shape.png"/>
          <p:cNvPicPr/>
          <p:nvPr/>
        </p:nvPicPr>
        <p:blipFill>
          <a:blip r:embed="rId2"/>
          <a:stretch/>
        </p:blipFill>
        <p:spPr>
          <a:xfrm rot="21487200">
            <a:off x="-2961000" y="4756680"/>
            <a:ext cx="15918480" cy="2892600"/>
          </a:xfrm>
          <a:prstGeom prst="rect">
            <a:avLst/>
          </a:prstGeom>
          <a:ln w="12600">
            <a:noFill/>
          </a:ln>
          <a:effectLst>
            <a:outerShdw blurRad="800280" dir="5400000" dist="25560" rotWithShape="0">
              <a:srgbClr val="f0563d">
                <a:alpha val="68000"/>
              </a:srgbClr>
            </a:outerShdw>
          </a:effectLst>
        </p:spPr>
      </p:pic>
      <p:grpSp>
        <p:nvGrpSpPr>
          <p:cNvPr id="1049" name="Group 76"/>
          <p:cNvGrpSpPr/>
          <p:nvPr/>
        </p:nvGrpSpPr>
        <p:grpSpPr>
          <a:xfrm>
            <a:off x="6165360" y="847440"/>
            <a:ext cx="2544840" cy="509040"/>
            <a:chOff x="6165360" y="847440"/>
            <a:chExt cx="2544840" cy="509040"/>
          </a:xfrm>
        </p:grpSpPr>
        <p:sp>
          <p:nvSpPr>
            <p:cNvPr id="1050" name="Line 277"/>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51" name="Line 278"/>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52" name="Line 279"/>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053" name="Group 78"/>
          <p:cNvGrpSpPr/>
          <p:nvPr/>
        </p:nvGrpSpPr>
        <p:grpSpPr>
          <a:xfrm>
            <a:off x="6165360" y="1467000"/>
            <a:ext cx="2544840" cy="3670920"/>
            <a:chOff x="6165360" y="1467000"/>
            <a:chExt cx="2544840" cy="3670920"/>
          </a:xfrm>
        </p:grpSpPr>
        <p:sp>
          <p:nvSpPr>
            <p:cNvPr id="1054" name="Line 286"/>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55" name="Line 287"/>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56" name="Line 288"/>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057" name="Rounded Rectangle 12"/>
          <p:cNvSpPr/>
          <p:nvPr/>
        </p:nvSpPr>
        <p:spPr>
          <a:xfrm>
            <a:off x="2470320" y="419760"/>
            <a:ext cx="799128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058" name="Our Responsibilities: 12"/>
          <p:cNvSpPr/>
          <p:nvPr/>
        </p:nvSpPr>
        <p:spPr>
          <a:xfrm>
            <a:off x="2514600" y="572400"/>
            <a:ext cx="7689600" cy="85968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The AFFILIATE – Referring Position</a:t>
            </a:r>
            <a:endParaRPr b="0" lang="en-US" sz="3300" strike="noStrike" u="none">
              <a:solidFill>
                <a:srgbClr val="000000"/>
              </a:solidFill>
              <a:uFillTx/>
              <a:latin typeface="Arial"/>
            </a:endParaRPr>
          </a:p>
          <a:p>
            <a:pPr algn="ctr" defTabSz="554760">
              <a:lnSpc>
                <a:spcPct val="80000"/>
              </a:lnSpc>
            </a:pPr>
            <a:r>
              <a:rPr b="1" lang="en-US" sz="3300" strike="noStrike" u="none">
                <a:solidFill>
                  <a:srgbClr val="ffffff"/>
                </a:solidFill>
                <a:uFillTx/>
                <a:latin typeface="Arial"/>
                <a:ea typeface="Arial"/>
              </a:rPr>
              <a:t>No Cost to be an Affiliate</a:t>
            </a:r>
            <a:endParaRPr b="0" lang="en-US" sz="3300" strike="noStrike" u="none">
              <a:solidFill>
                <a:srgbClr val="000000"/>
              </a:solidFill>
              <a:uFillTx/>
              <a:latin typeface="Arial"/>
            </a:endParaRPr>
          </a:p>
        </p:txBody>
      </p:sp>
      <p:grpSp>
        <p:nvGrpSpPr>
          <p:cNvPr id="1059" name="Avatar 1"/>
          <p:cNvGrpSpPr/>
          <p:nvPr/>
        </p:nvGrpSpPr>
        <p:grpSpPr>
          <a:xfrm>
            <a:off x="5920560" y="4093560"/>
            <a:ext cx="1076400" cy="1076400"/>
            <a:chOff x="5920560" y="4093560"/>
            <a:chExt cx="1076400" cy="1076400"/>
          </a:xfrm>
        </p:grpSpPr>
        <p:sp>
          <p:nvSpPr>
            <p:cNvPr id="1060" name=""/>
            <p:cNvSpPr/>
            <p:nvPr/>
          </p:nvSpPr>
          <p:spPr>
            <a:xfrm>
              <a:off x="5933520" y="410652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061" name=""/>
            <p:cNvSpPr/>
            <p:nvPr/>
          </p:nvSpPr>
          <p:spPr>
            <a:xfrm>
              <a:off x="6280560" y="427356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062" name=""/>
            <p:cNvSpPr/>
            <p:nvPr/>
          </p:nvSpPr>
          <p:spPr>
            <a:xfrm>
              <a:off x="6051240" y="466956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063" name=""/>
            <p:cNvSpPr/>
            <p:nvPr/>
          </p:nvSpPr>
          <p:spPr>
            <a:xfrm>
              <a:off x="5920560" y="409356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
        <p:nvSpPr>
          <p:cNvPr id="1064" name="Smiley 2"/>
          <p:cNvSpPr/>
          <p:nvPr/>
        </p:nvSpPr>
        <p:spPr>
          <a:xfrm>
            <a:off x="685800" y="228600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065" name="Sun"/>
          <p:cNvSpPr/>
          <p:nvPr/>
        </p:nvSpPr>
        <p:spPr>
          <a:xfrm>
            <a:off x="5715000" y="2514600"/>
            <a:ext cx="1423440" cy="1423440"/>
          </a:xfrm>
          <a:prstGeom prst="sun">
            <a:avLst>
              <a:gd name="adj" fmla="val 25000"/>
            </a:avLst>
          </a:prstGeom>
          <a:gradFill rotWithShape="0">
            <a:gsLst>
              <a:gs pos="0">
                <a:srgbClr val="ffff00"/>
              </a:gs>
              <a:gs pos="67000">
                <a:srgbClr val="ffbf00"/>
              </a:gs>
            </a:gsLst>
            <a:path path="circle">
              <a:fillToRect l="66000" t="33000" r="34000" b="67000"/>
            </a:path>
          </a:gradFill>
          <a:ln cap="rnd" w="6480">
            <a:solidFill>
              <a:srgbClr val="ffffff"/>
            </a:solidFill>
            <a:round/>
          </a:ln>
          <a:effectLst>
            <a:outerShdw blurRad="0" dir="2700000" dist="35638" rotWithShape="0">
              <a:srgbClr val="ffbf00"/>
            </a:outerShdw>
          </a:effectLst>
        </p:spPr>
        <p:style>
          <a:lnRef idx="0"/>
          <a:fillRef idx="0"/>
          <a:effectRef idx="0"/>
          <a:fontRef idx="minor"/>
        </p:style>
        <p:txBody>
          <a:bodyPr lIns="93240" rIns="93240" tIns="48240" bIns="48240" anchor="ctr">
            <a:noAutofit/>
          </a:bodyPr>
          <a:p>
            <a:pPr>
              <a:lnSpc>
                <a:spcPct val="100000"/>
              </a:lnSpc>
            </a:pPr>
            <a:endParaRPr b="0" lang="en-US" sz="1800" strike="noStrike" u="none">
              <a:solidFill>
                <a:srgbClr val="000000"/>
              </a:solidFill>
              <a:uFillTx/>
              <a:latin typeface="Arial"/>
              <a:ea typeface="Microsoft YaHei"/>
            </a:endParaRPr>
          </a:p>
        </p:txBody>
      </p:sp>
      <p:sp>
        <p:nvSpPr>
          <p:cNvPr id="1066" name=""/>
          <p:cNvSpPr/>
          <p:nvPr/>
        </p:nvSpPr>
        <p:spPr>
          <a:xfrm>
            <a:off x="3200400" y="1638360"/>
            <a:ext cx="6612840" cy="109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Your job is to invite Home Owners to a</a:t>
            </a:r>
            <a:endParaRPr b="0" lang="en-US" sz="2400" strike="noStrike" u="none">
              <a:solidFill>
                <a:srgbClr val="000000"/>
              </a:solidFill>
              <a:uFillTx/>
              <a:latin typeface="Arial"/>
            </a:endParaRPr>
          </a:p>
          <a:p>
            <a:pPr algn="ctr">
              <a:lnSpc>
                <a:spcPct val="100000"/>
              </a:lnSpc>
            </a:pPr>
            <a:r>
              <a:rPr b="1" lang="en-US" sz="2400" strike="noStrike" u="none">
                <a:solidFill>
                  <a:srgbClr val="000000"/>
                </a:solidFill>
                <a:uFillTx/>
                <a:latin typeface="Arial"/>
                <a:ea typeface="DejaVu Sans"/>
              </a:rPr>
              <a:t>Pre-Solar Informational Zoom with you.</a:t>
            </a:r>
            <a:endParaRPr b="0" lang="en-US" sz="2400" strike="noStrike" u="none">
              <a:solidFill>
                <a:srgbClr val="000000"/>
              </a:solidFill>
              <a:uFillTx/>
              <a:latin typeface="Arial"/>
            </a:endParaRPr>
          </a:p>
        </p:txBody>
      </p:sp>
      <p:sp>
        <p:nvSpPr>
          <p:cNvPr id="1067" name=""/>
          <p:cNvSpPr/>
          <p:nvPr/>
        </p:nvSpPr>
        <p:spPr>
          <a:xfrm>
            <a:off x="3220920" y="5526360"/>
            <a:ext cx="6612840" cy="10933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Your Team Takes Over.</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97" name="shutterstock_2137449277 [Converted].png 9" descr="shutterstock_2137449277 [Converted].png"/>
          <p:cNvPicPr/>
          <p:nvPr/>
        </p:nvPicPr>
        <p:blipFill>
          <a:blip r:embed="rId1">
            <a:alphaModFix amt="35000"/>
          </a:blip>
          <a:stretch/>
        </p:blipFill>
        <p:spPr>
          <a:xfrm>
            <a:off x="-29880" y="38160"/>
            <a:ext cx="12566160" cy="8611560"/>
          </a:xfrm>
          <a:prstGeom prst="rect">
            <a:avLst/>
          </a:prstGeom>
          <a:ln w="29160">
            <a:noFill/>
          </a:ln>
        </p:spPr>
      </p:pic>
      <p:pic>
        <p:nvPicPr>
          <p:cNvPr id="1398" name="bottom shape.png 9" descr="bottom shape.png"/>
          <p:cNvPicPr/>
          <p:nvPr/>
        </p:nvPicPr>
        <p:blipFill>
          <a:blip r:embed="rId2"/>
          <a:stretch/>
        </p:blipFill>
        <p:spPr>
          <a:xfrm rot="21487200">
            <a:off x="-2837880" y="6154560"/>
            <a:ext cx="15918480" cy="2892600"/>
          </a:xfrm>
          <a:prstGeom prst="rect">
            <a:avLst/>
          </a:prstGeom>
          <a:ln w="12600">
            <a:noFill/>
          </a:ln>
          <a:effectLst>
            <a:outerShdw blurRad="800280" dir="5400000" dist="25560" rotWithShape="0">
              <a:srgbClr val="f0563d">
                <a:alpha val="68000"/>
              </a:srgbClr>
            </a:outerShdw>
          </a:effectLst>
        </p:spPr>
      </p:pic>
      <p:grpSp>
        <p:nvGrpSpPr>
          <p:cNvPr id="1399" name="Group 19"/>
          <p:cNvGrpSpPr/>
          <p:nvPr/>
        </p:nvGrpSpPr>
        <p:grpSpPr>
          <a:xfrm>
            <a:off x="6165360" y="847440"/>
            <a:ext cx="2544840" cy="509040"/>
            <a:chOff x="6165360" y="847440"/>
            <a:chExt cx="2544840" cy="509040"/>
          </a:xfrm>
        </p:grpSpPr>
        <p:sp>
          <p:nvSpPr>
            <p:cNvPr id="1400" name="Line 61"/>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401" name="Line 62"/>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402" name="Line 63"/>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403" name="Rounded Rectangle 9"/>
          <p:cNvSpPr/>
          <p:nvPr/>
        </p:nvSpPr>
        <p:spPr>
          <a:xfrm>
            <a:off x="1613880" y="457200"/>
            <a:ext cx="72918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404" name="Our Responsibilities: 10"/>
          <p:cNvSpPr/>
          <p:nvPr/>
        </p:nvSpPr>
        <p:spPr>
          <a:xfrm>
            <a:off x="1613880" y="509400"/>
            <a:ext cx="7296840" cy="10296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4000" strike="noStrike" u="none">
                <a:solidFill>
                  <a:srgbClr val="ffffff"/>
                </a:solidFill>
                <a:uFillTx/>
                <a:latin typeface="Arial"/>
                <a:ea typeface="Arial"/>
              </a:rPr>
              <a:t>BUILD Walk-Away Pay</a:t>
            </a:r>
            <a:endParaRPr b="0" lang="en-US" sz="4000" strike="noStrike" u="none">
              <a:solidFill>
                <a:srgbClr val="000000"/>
              </a:solidFill>
              <a:uFillTx/>
              <a:latin typeface="Arial"/>
            </a:endParaRPr>
          </a:p>
          <a:p>
            <a:pPr algn="ctr" defTabSz="554760">
              <a:lnSpc>
                <a:spcPct val="80000"/>
              </a:lnSpc>
            </a:pPr>
            <a:r>
              <a:rPr b="1" lang="en-US" sz="4000" strike="noStrike" u="none">
                <a:solidFill>
                  <a:srgbClr val="ffffff"/>
                </a:solidFill>
                <a:uFillTx/>
                <a:latin typeface="Arial"/>
                <a:ea typeface="Arial"/>
              </a:rPr>
              <a:t>With 2 Teams</a:t>
            </a:r>
            <a:endParaRPr b="0" lang="en-US" sz="4000" strike="noStrike" u="none">
              <a:solidFill>
                <a:srgbClr val="000000"/>
              </a:solidFill>
              <a:uFillTx/>
              <a:latin typeface="Arial"/>
            </a:endParaRPr>
          </a:p>
        </p:txBody>
      </p:sp>
      <p:sp>
        <p:nvSpPr>
          <p:cNvPr id="1405" name=""/>
          <p:cNvSpPr/>
          <p:nvPr/>
        </p:nvSpPr>
        <p:spPr>
          <a:xfrm>
            <a:off x="1376640" y="1688400"/>
            <a:ext cx="7992360" cy="67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600" strike="noStrike" u="none">
                <a:solidFill>
                  <a:srgbClr val="000000"/>
                </a:solidFill>
                <a:uFillTx/>
                <a:latin typeface="Arial"/>
                <a:ea typeface="DejaVu Sans"/>
              </a:rPr>
              <a:t>         </a:t>
            </a:r>
            <a:r>
              <a:rPr b="1" lang="en-US" sz="4000" strike="noStrike" u="none">
                <a:solidFill>
                  <a:srgbClr val="000000"/>
                </a:solidFill>
                <a:uFillTx/>
                <a:latin typeface="Arial"/>
                <a:ea typeface="DejaVu Sans"/>
              </a:rPr>
              <a:t>Help Their 4 Pay No More</a:t>
            </a:r>
            <a:endParaRPr b="0" lang="en-US" sz="4000" strike="noStrike" u="none">
              <a:solidFill>
                <a:srgbClr val="000000"/>
              </a:solidFill>
              <a:uFillTx/>
              <a:latin typeface="Arial"/>
            </a:endParaRPr>
          </a:p>
          <a:p>
            <a:pPr>
              <a:lnSpc>
                <a:spcPct val="100000"/>
              </a:lnSpc>
            </a:pPr>
            <a:r>
              <a:rPr b="1" lang="en-US" sz="4000" strike="noStrike" u="none">
                <a:solidFill>
                  <a:srgbClr val="000000"/>
                </a:solidFill>
                <a:uFillTx/>
                <a:latin typeface="Arial"/>
                <a:ea typeface="DejaVu Sans"/>
              </a:rPr>
              <a:t> </a:t>
            </a:r>
            <a:endParaRPr b="0" lang="en-US" sz="4000" strike="noStrike" u="none">
              <a:solidFill>
                <a:srgbClr val="000000"/>
              </a:solidFill>
              <a:uFillTx/>
              <a:latin typeface="Arial"/>
            </a:endParaRPr>
          </a:p>
          <a:p>
            <a:pPr>
              <a:lnSpc>
                <a:spcPct val="100000"/>
              </a:lnSpc>
            </a:pPr>
            <a:endParaRPr b="0" lang="en-US" sz="40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10  ---  $500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25  ---  $1,000 “Walk Away $$”</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HELP THE COMPANY EXPAND THEIR BUSINESS</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p:txBody>
      </p:sp>
      <p:grpSp>
        <p:nvGrpSpPr>
          <p:cNvPr id="1406" name="Avatar 16"/>
          <p:cNvGrpSpPr/>
          <p:nvPr/>
        </p:nvGrpSpPr>
        <p:grpSpPr>
          <a:xfrm>
            <a:off x="6253920" y="2818080"/>
            <a:ext cx="716400" cy="676080"/>
            <a:chOff x="6253920" y="2818080"/>
            <a:chExt cx="716400" cy="676080"/>
          </a:xfrm>
        </p:grpSpPr>
        <p:sp>
          <p:nvSpPr>
            <p:cNvPr id="1407" name=""/>
            <p:cNvSpPr/>
            <p:nvPr/>
          </p:nvSpPr>
          <p:spPr>
            <a:xfrm>
              <a:off x="6262560" y="282636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08" name=""/>
            <p:cNvSpPr/>
            <p:nvPr/>
          </p:nvSpPr>
          <p:spPr>
            <a:xfrm>
              <a:off x="6494040" y="293148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09" name=""/>
            <p:cNvSpPr/>
            <p:nvPr/>
          </p:nvSpPr>
          <p:spPr>
            <a:xfrm>
              <a:off x="6341040" y="318060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10" name=""/>
            <p:cNvSpPr/>
            <p:nvPr/>
          </p:nvSpPr>
          <p:spPr>
            <a:xfrm>
              <a:off x="6253920" y="281808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11" name="Avatar 18"/>
          <p:cNvGrpSpPr/>
          <p:nvPr/>
        </p:nvGrpSpPr>
        <p:grpSpPr>
          <a:xfrm>
            <a:off x="7431480" y="2812320"/>
            <a:ext cx="716400" cy="676080"/>
            <a:chOff x="7431480" y="2812320"/>
            <a:chExt cx="716400" cy="676080"/>
          </a:xfrm>
        </p:grpSpPr>
        <p:sp>
          <p:nvSpPr>
            <p:cNvPr id="1412" name=""/>
            <p:cNvSpPr/>
            <p:nvPr/>
          </p:nvSpPr>
          <p:spPr>
            <a:xfrm>
              <a:off x="7440120" y="28206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13" name=""/>
            <p:cNvSpPr/>
            <p:nvPr/>
          </p:nvSpPr>
          <p:spPr>
            <a:xfrm>
              <a:off x="7671600" y="29257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14" name=""/>
            <p:cNvSpPr/>
            <p:nvPr/>
          </p:nvSpPr>
          <p:spPr>
            <a:xfrm>
              <a:off x="7518600" y="31748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15" name=""/>
            <p:cNvSpPr/>
            <p:nvPr/>
          </p:nvSpPr>
          <p:spPr>
            <a:xfrm>
              <a:off x="7431480" y="28123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16" name="Avatar 19"/>
          <p:cNvGrpSpPr/>
          <p:nvPr/>
        </p:nvGrpSpPr>
        <p:grpSpPr>
          <a:xfrm>
            <a:off x="2402280" y="2812320"/>
            <a:ext cx="716400" cy="676080"/>
            <a:chOff x="2402280" y="2812320"/>
            <a:chExt cx="716400" cy="676080"/>
          </a:xfrm>
        </p:grpSpPr>
        <p:sp>
          <p:nvSpPr>
            <p:cNvPr id="1417" name=""/>
            <p:cNvSpPr/>
            <p:nvPr/>
          </p:nvSpPr>
          <p:spPr>
            <a:xfrm>
              <a:off x="2410920" y="28206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18" name=""/>
            <p:cNvSpPr/>
            <p:nvPr/>
          </p:nvSpPr>
          <p:spPr>
            <a:xfrm>
              <a:off x="2642400" y="29257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19" name=""/>
            <p:cNvSpPr/>
            <p:nvPr/>
          </p:nvSpPr>
          <p:spPr>
            <a:xfrm>
              <a:off x="2489400" y="31748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20" name=""/>
            <p:cNvSpPr/>
            <p:nvPr/>
          </p:nvSpPr>
          <p:spPr>
            <a:xfrm>
              <a:off x="2402280" y="28123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21" name="Avatar 21"/>
          <p:cNvGrpSpPr/>
          <p:nvPr/>
        </p:nvGrpSpPr>
        <p:grpSpPr>
          <a:xfrm>
            <a:off x="3510720" y="2818080"/>
            <a:ext cx="716400" cy="676080"/>
            <a:chOff x="3510720" y="2818080"/>
            <a:chExt cx="716400" cy="676080"/>
          </a:xfrm>
        </p:grpSpPr>
        <p:sp>
          <p:nvSpPr>
            <p:cNvPr id="1422" name=""/>
            <p:cNvSpPr/>
            <p:nvPr/>
          </p:nvSpPr>
          <p:spPr>
            <a:xfrm>
              <a:off x="3519360" y="282636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23" name=""/>
            <p:cNvSpPr/>
            <p:nvPr/>
          </p:nvSpPr>
          <p:spPr>
            <a:xfrm>
              <a:off x="3750840" y="293148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24" name=""/>
            <p:cNvSpPr/>
            <p:nvPr/>
          </p:nvSpPr>
          <p:spPr>
            <a:xfrm>
              <a:off x="3597840" y="318060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25" name=""/>
            <p:cNvSpPr/>
            <p:nvPr/>
          </p:nvSpPr>
          <p:spPr>
            <a:xfrm>
              <a:off x="3510720" y="281808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6" name="shutterstock_2137449277 [Converted].png 21" descr="shutterstock_2137449277 [Converted].png"/>
          <p:cNvPicPr/>
          <p:nvPr/>
        </p:nvPicPr>
        <p:blipFill>
          <a:blip r:embed="rId1">
            <a:alphaModFix amt="35000"/>
          </a:blip>
          <a:stretch/>
        </p:blipFill>
        <p:spPr>
          <a:xfrm>
            <a:off x="-29880" y="38160"/>
            <a:ext cx="12566160" cy="8611560"/>
          </a:xfrm>
          <a:prstGeom prst="rect">
            <a:avLst/>
          </a:prstGeom>
          <a:ln w="29160">
            <a:noFill/>
          </a:ln>
        </p:spPr>
      </p:pic>
      <p:pic>
        <p:nvPicPr>
          <p:cNvPr id="1427" name="bottom shape.png 21" descr="bottom shape.png"/>
          <p:cNvPicPr/>
          <p:nvPr/>
        </p:nvPicPr>
        <p:blipFill>
          <a:blip r:embed="rId2"/>
          <a:stretch/>
        </p:blipFill>
        <p:spPr>
          <a:xfrm rot="21487200">
            <a:off x="-2837880" y="6154560"/>
            <a:ext cx="15918480" cy="2892600"/>
          </a:xfrm>
          <a:prstGeom prst="rect">
            <a:avLst/>
          </a:prstGeom>
          <a:ln w="12600">
            <a:noFill/>
          </a:ln>
          <a:effectLst>
            <a:outerShdw blurRad="800280" dir="5400000" dist="25560" rotWithShape="0">
              <a:srgbClr val="f0563d">
                <a:alpha val="68000"/>
              </a:srgbClr>
            </a:outerShdw>
          </a:effectLst>
        </p:spPr>
      </p:pic>
      <p:grpSp>
        <p:nvGrpSpPr>
          <p:cNvPr id="1428" name="Group 30"/>
          <p:cNvGrpSpPr/>
          <p:nvPr/>
        </p:nvGrpSpPr>
        <p:grpSpPr>
          <a:xfrm>
            <a:off x="6165360" y="847440"/>
            <a:ext cx="2544840" cy="509040"/>
            <a:chOff x="6165360" y="847440"/>
            <a:chExt cx="2544840" cy="509040"/>
          </a:xfrm>
        </p:grpSpPr>
        <p:sp>
          <p:nvSpPr>
            <p:cNvPr id="1429" name="Line 88"/>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430" name="Line 89"/>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431" name="Line 90"/>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432" name="Rounded Rectangle 21"/>
          <p:cNvSpPr/>
          <p:nvPr/>
        </p:nvSpPr>
        <p:spPr>
          <a:xfrm>
            <a:off x="1613880" y="457200"/>
            <a:ext cx="72918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433" name="Our Responsibilities: 22"/>
          <p:cNvSpPr/>
          <p:nvPr/>
        </p:nvSpPr>
        <p:spPr>
          <a:xfrm>
            <a:off x="1613880" y="509400"/>
            <a:ext cx="7296840" cy="10296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4000" strike="noStrike" u="none">
                <a:solidFill>
                  <a:srgbClr val="ffffff"/>
                </a:solidFill>
                <a:uFillTx/>
                <a:latin typeface="Arial"/>
                <a:ea typeface="Arial"/>
              </a:rPr>
              <a:t>BUILD Walk-Away Pay</a:t>
            </a:r>
            <a:endParaRPr b="0" lang="en-US" sz="4000" strike="noStrike" u="none">
              <a:solidFill>
                <a:srgbClr val="000000"/>
              </a:solidFill>
              <a:uFillTx/>
              <a:latin typeface="Arial"/>
            </a:endParaRPr>
          </a:p>
          <a:p>
            <a:pPr algn="ctr" defTabSz="554760">
              <a:lnSpc>
                <a:spcPct val="80000"/>
              </a:lnSpc>
            </a:pPr>
            <a:r>
              <a:rPr b="1" lang="en-US" sz="4000" strike="noStrike" u="none">
                <a:solidFill>
                  <a:srgbClr val="ffffff"/>
                </a:solidFill>
                <a:uFillTx/>
                <a:latin typeface="Arial"/>
                <a:ea typeface="Arial"/>
              </a:rPr>
              <a:t>With 2 Teams</a:t>
            </a:r>
            <a:endParaRPr b="0" lang="en-US" sz="4000" strike="noStrike" u="none">
              <a:solidFill>
                <a:srgbClr val="000000"/>
              </a:solidFill>
              <a:uFillTx/>
              <a:latin typeface="Arial"/>
            </a:endParaRPr>
          </a:p>
        </p:txBody>
      </p:sp>
      <p:sp>
        <p:nvSpPr>
          <p:cNvPr id="1434" name=""/>
          <p:cNvSpPr/>
          <p:nvPr/>
        </p:nvSpPr>
        <p:spPr>
          <a:xfrm>
            <a:off x="1376640" y="1688400"/>
            <a:ext cx="7992360" cy="67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600" strike="noStrike" u="none">
                <a:solidFill>
                  <a:srgbClr val="000000"/>
                </a:solidFill>
                <a:uFillTx/>
                <a:latin typeface="Arial"/>
                <a:ea typeface="DejaVu Sans"/>
              </a:rPr>
              <a:t>         </a:t>
            </a:r>
            <a:r>
              <a:rPr b="1" lang="en-US" sz="4000" strike="noStrike" u="none">
                <a:solidFill>
                  <a:srgbClr val="000000"/>
                </a:solidFill>
                <a:uFillTx/>
                <a:latin typeface="Arial"/>
                <a:ea typeface="DejaVu Sans"/>
              </a:rPr>
              <a:t>Help Their 4 Pay No More</a:t>
            </a:r>
            <a:endParaRPr b="0" lang="en-US" sz="4000" strike="noStrike" u="none">
              <a:solidFill>
                <a:srgbClr val="000000"/>
              </a:solidFill>
              <a:uFillTx/>
              <a:latin typeface="Arial"/>
            </a:endParaRPr>
          </a:p>
          <a:p>
            <a:pPr>
              <a:lnSpc>
                <a:spcPct val="100000"/>
              </a:lnSpc>
            </a:pPr>
            <a:r>
              <a:rPr b="1" lang="en-US" sz="4000" strike="noStrike" u="none">
                <a:solidFill>
                  <a:srgbClr val="000000"/>
                </a:solidFill>
                <a:uFillTx/>
                <a:latin typeface="Arial"/>
                <a:ea typeface="DejaVu Sans"/>
              </a:rPr>
              <a:t> </a:t>
            </a:r>
            <a:endParaRPr b="0" lang="en-US" sz="4000" strike="noStrike" u="none">
              <a:solidFill>
                <a:srgbClr val="000000"/>
              </a:solidFill>
              <a:uFillTx/>
              <a:latin typeface="Arial"/>
            </a:endParaRPr>
          </a:p>
          <a:p>
            <a:pPr>
              <a:lnSpc>
                <a:spcPct val="100000"/>
              </a:lnSpc>
            </a:pPr>
            <a:endParaRPr b="0" lang="en-US" sz="40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10  ---  $500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25  ---  $1,000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55  ---  $2,000 “Walk Away $$”</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HELP THE COMPANY EXPAND THEIR BUSINESS</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p:txBody>
      </p:sp>
      <p:grpSp>
        <p:nvGrpSpPr>
          <p:cNvPr id="1435" name="Avatar 38"/>
          <p:cNvGrpSpPr/>
          <p:nvPr/>
        </p:nvGrpSpPr>
        <p:grpSpPr>
          <a:xfrm>
            <a:off x="6253920" y="2818080"/>
            <a:ext cx="716400" cy="676080"/>
            <a:chOff x="6253920" y="2818080"/>
            <a:chExt cx="716400" cy="676080"/>
          </a:xfrm>
        </p:grpSpPr>
        <p:sp>
          <p:nvSpPr>
            <p:cNvPr id="1436" name=""/>
            <p:cNvSpPr/>
            <p:nvPr/>
          </p:nvSpPr>
          <p:spPr>
            <a:xfrm>
              <a:off x="6262560" y="282636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37" name=""/>
            <p:cNvSpPr/>
            <p:nvPr/>
          </p:nvSpPr>
          <p:spPr>
            <a:xfrm>
              <a:off x="6494040" y="293148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38" name=""/>
            <p:cNvSpPr/>
            <p:nvPr/>
          </p:nvSpPr>
          <p:spPr>
            <a:xfrm>
              <a:off x="6341040" y="318060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39" name=""/>
            <p:cNvSpPr/>
            <p:nvPr/>
          </p:nvSpPr>
          <p:spPr>
            <a:xfrm>
              <a:off x="6253920" y="281808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40" name="Avatar 39"/>
          <p:cNvGrpSpPr/>
          <p:nvPr/>
        </p:nvGrpSpPr>
        <p:grpSpPr>
          <a:xfrm>
            <a:off x="7431480" y="2812320"/>
            <a:ext cx="716400" cy="676080"/>
            <a:chOff x="7431480" y="2812320"/>
            <a:chExt cx="716400" cy="676080"/>
          </a:xfrm>
        </p:grpSpPr>
        <p:sp>
          <p:nvSpPr>
            <p:cNvPr id="1441" name=""/>
            <p:cNvSpPr/>
            <p:nvPr/>
          </p:nvSpPr>
          <p:spPr>
            <a:xfrm>
              <a:off x="7440120" y="28206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42" name=""/>
            <p:cNvSpPr/>
            <p:nvPr/>
          </p:nvSpPr>
          <p:spPr>
            <a:xfrm>
              <a:off x="7671600" y="29257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43" name=""/>
            <p:cNvSpPr/>
            <p:nvPr/>
          </p:nvSpPr>
          <p:spPr>
            <a:xfrm>
              <a:off x="7518600" y="31748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44" name=""/>
            <p:cNvSpPr/>
            <p:nvPr/>
          </p:nvSpPr>
          <p:spPr>
            <a:xfrm>
              <a:off x="7431480" y="28123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45" name="Avatar 40"/>
          <p:cNvGrpSpPr/>
          <p:nvPr/>
        </p:nvGrpSpPr>
        <p:grpSpPr>
          <a:xfrm>
            <a:off x="2402280" y="2812320"/>
            <a:ext cx="716400" cy="676080"/>
            <a:chOff x="2402280" y="2812320"/>
            <a:chExt cx="716400" cy="676080"/>
          </a:xfrm>
        </p:grpSpPr>
        <p:sp>
          <p:nvSpPr>
            <p:cNvPr id="1446" name=""/>
            <p:cNvSpPr/>
            <p:nvPr/>
          </p:nvSpPr>
          <p:spPr>
            <a:xfrm>
              <a:off x="2410920" y="28206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47" name=""/>
            <p:cNvSpPr/>
            <p:nvPr/>
          </p:nvSpPr>
          <p:spPr>
            <a:xfrm>
              <a:off x="2642400" y="29257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48" name=""/>
            <p:cNvSpPr/>
            <p:nvPr/>
          </p:nvSpPr>
          <p:spPr>
            <a:xfrm>
              <a:off x="2489400" y="31748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49" name=""/>
            <p:cNvSpPr/>
            <p:nvPr/>
          </p:nvSpPr>
          <p:spPr>
            <a:xfrm>
              <a:off x="2402280" y="28123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50" name="Avatar 41"/>
          <p:cNvGrpSpPr/>
          <p:nvPr/>
        </p:nvGrpSpPr>
        <p:grpSpPr>
          <a:xfrm>
            <a:off x="3510720" y="2818080"/>
            <a:ext cx="716400" cy="676080"/>
            <a:chOff x="3510720" y="2818080"/>
            <a:chExt cx="716400" cy="676080"/>
          </a:xfrm>
        </p:grpSpPr>
        <p:sp>
          <p:nvSpPr>
            <p:cNvPr id="1451" name=""/>
            <p:cNvSpPr/>
            <p:nvPr/>
          </p:nvSpPr>
          <p:spPr>
            <a:xfrm>
              <a:off x="3519360" y="282636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52" name=""/>
            <p:cNvSpPr/>
            <p:nvPr/>
          </p:nvSpPr>
          <p:spPr>
            <a:xfrm>
              <a:off x="3750840" y="293148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53" name=""/>
            <p:cNvSpPr/>
            <p:nvPr/>
          </p:nvSpPr>
          <p:spPr>
            <a:xfrm>
              <a:off x="3597840" y="318060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54" name=""/>
            <p:cNvSpPr/>
            <p:nvPr/>
          </p:nvSpPr>
          <p:spPr>
            <a:xfrm>
              <a:off x="3510720" y="281808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5" name="shutterstock_2137449277 [Converted].png 18" descr="shutterstock_2137449277 [Converted].png"/>
          <p:cNvPicPr/>
          <p:nvPr/>
        </p:nvPicPr>
        <p:blipFill>
          <a:blip r:embed="rId1">
            <a:alphaModFix amt="35000"/>
          </a:blip>
          <a:stretch/>
        </p:blipFill>
        <p:spPr>
          <a:xfrm>
            <a:off x="-29880" y="38160"/>
            <a:ext cx="12566160" cy="8611560"/>
          </a:xfrm>
          <a:prstGeom prst="rect">
            <a:avLst/>
          </a:prstGeom>
          <a:ln w="29160">
            <a:noFill/>
          </a:ln>
        </p:spPr>
      </p:pic>
      <p:pic>
        <p:nvPicPr>
          <p:cNvPr id="1456" name="bottom shape.png 17" descr="bottom shape.png"/>
          <p:cNvPicPr/>
          <p:nvPr/>
        </p:nvPicPr>
        <p:blipFill>
          <a:blip r:embed="rId2"/>
          <a:stretch/>
        </p:blipFill>
        <p:spPr>
          <a:xfrm rot="21487200">
            <a:off x="-2837880" y="6154560"/>
            <a:ext cx="15918480" cy="2892600"/>
          </a:xfrm>
          <a:prstGeom prst="rect">
            <a:avLst/>
          </a:prstGeom>
          <a:ln w="12600">
            <a:noFill/>
          </a:ln>
          <a:effectLst>
            <a:outerShdw blurRad="800280" dir="5400000" dist="25560" rotWithShape="0">
              <a:srgbClr val="f0563d">
                <a:alpha val="68000"/>
              </a:srgbClr>
            </a:outerShdw>
          </a:effectLst>
        </p:spPr>
      </p:pic>
      <p:grpSp>
        <p:nvGrpSpPr>
          <p:cNvPr id="1457" name="Group 27"/>
          <p:cNvGrpSpPr/>
          <p:nvPr/>
        </p:nvGrpSpPr>
        <p:grpSpPr>
          <a:xfrm>
            <a:off x="6165360" y="847440"/>
            <a:ext cx="2544840" cy="509040"/>
            <a:chOff x="6165360" y="847440"/>
            <a:chExt cx="2544840" cy="509040"/>
          </a:xfrm>
        </p:grpSpPr>
        <p:sp>
          <p:nvSpPr>
            <p:cNvPr id="1458" name="Line 79"/>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459" name="Line 80"/>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460" name="Line 81"/>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461" name="Rounded Rectangle 18"/>
          <p:cNvSpPr/>
          <p:nvPr/>
        </p:nvSpPr>
        <p:spPr>
          <a:xfrm>
            <a:off x="1613880" y="457200"/>
            <a:ext cx="72918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462" name="Our Responsibilities: 19"/>
          <p:cNvSpPr/>
          <p:nvPr/>
        </p:nvSpPr>
        <p:spPr>
          <a:xfrm>
            <a:off x="1613880" y="509400"/>
            <a:ext cx="7296840" cy="10296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4000" strike="noStrike" u="none">
                <a:solidFill>
                  <a:srgbClr val="ffffff"/>
                </a:solidFill>
                <a:uFillTx/>
                <a:latin typeface="Arial"/>
                <a:ea typeface="Arial"/>
              </a:rPr>
              <a:t>BUILD Walk-Away Pay</a:t>
            </a:r>
            <a:endParaRPr b="0" lang="en-US" sz="4000" strike="noStrike" u="none">
              <a:solidFill>
                <a:srgbClr val="000000"/>
              </a:solidFill>
              <a:uFillTx/>
              <a:latin typeface="Arial"/>
            </a:endParaRPr>
          </a:p>
          <a:p>
            <a:pPr algn="ctr" defTabSz="554760">
              <a:lnSpc>
                <a:spcPct val="80000"/>
              </a:lnSpc>
            </a:pPr>
            <a:r>
              <a:rPr b="1" lang="en-US" sz="4000" strike="noStrike" u="none">
                <a:solidFill>
                  <a:srgbClr val="ffffff"/>
                </a:solidFill>
                <a:uFillTx/>
                <a:latin typeface="Arial"/>
                <a:ea typeface="Arial"/>
              </a:rPr>
              <a:t>With 2 Teams</a:t>
            </a:r>
            <a:endParaRPr b="0" lang="en-US" sz="4000" strike="noStrike" u="none">
              <a:solidFill>
                <a:srgbClr val="000000"/>
              </a:solidFill>
              <a:uFillTx/>
              <a:latin typeface="Arial"/>
            </a:endParaRPr>
          </a:p>
        </p:txBody>
      </p:sp>
      <p:sp>
        <p:nvSpPr>
          <p:cNvPr id="1463" name=""/>
          <p:cNvSpPr/>
          <p:nvPr/>
        </p:nvSpPr>
        <p:spPr>
          <a:xfrm>
            <a:off x="1376640" y="1688400"/>
            <a:ext cx="7992360" cy="67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600" strike="noStrike" u="none">
                <a:solidFill>
                  <a:srgbClr val="000000"/>
                </a:solidFill>
                <a:uFillTx/>
                <a:latin typeface="Arial"/>
                <a:ea typeface="DejaVu Sans"/>
              </a:rPr>
              <a:t>         </a:t>
            </a:r>
            <a:r>
              <a:rPr b="1" lang="en-US" sz="4000" strike="noStrike" u="none">
                <a:solidFill>
                  <a:srgbClr val="000000"/>
                </a:solidFill>
                <a:uFillTx/>
                <a:latin typeface="Arial"/>
                <a:ea typeface="DejaVu Sans"/>
              </a:rPr>
              <a:t>Help Their 4 Pay No More</a:t>
            </a:r>
            <a:endParaRPr b="0" lang="en-US" sz="4000" strike="noStrike" u="none">
              <a:solidFill>
                <a:srgbClr val="000000"/>
              </a:solidFill>
              <a:uFillTx/>
              <a:latin typeface="Arial"/>
            </a:endParaRPr>
          </a:p>
          <a:p>
            <a:pPr>
              <a:lnSpc>
                <a:spcPct val="100000"/>
              </a:lnSpc>
            </a:pPr>
            <a:r>
              <a:rPr b="1" lang="en-US" sz="4000" strike="noStrike" u="none">
                <a:solidFill>
                  <a:srgbClr val="000000"/>
                </a:solidFill>
                <a:uFillTx/>
                <a:latin typeface="Arial"/>
                <a:ea typeface="DejaVu Sans"/>
              </a:rPr>
              <a:t> </a:t>
            </a:r>
            <a:endParaRPr b="0" lang="en-US" sz="4000" strike="noStrike" u="none">
              <a:solidFill>
                <a:srgbClr val="000000"/>
              </a:solidFill>
              <a:uFillTx/>
              <a:latin typeface="Arial"/>
            </a:endParaRPr>
          </a:p>
          <a:p>
            <a:pPr>
              <a:lnSpc>
                <a:spcPct val="100000"/>
              </a:lnSpc>
            </a:pPr>
            <a:endParaRPr b="0" lang="en-US" sz="40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10  ---  $500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25  ---  $1,000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55  ---  $2,000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115 --  $4,000 “Walk Away $$”</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HELP THE COMPANY EXPAND THEIR BUSINESS</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p:txBody>
      </p:sp>
      <p:grpSp>
        <p:nvGrpSpPr>
          <p:cNvPr id="1464" name="Avatar 26"/>
          <p:cNvGrpSpPr/>
          <p:nvPr/>
        </p:nvGrpSpPr>
        <p:grpSpPr>
          <a:xfrm>
            <a:off x="6253920" y="2818080"/>
            <a:ext cx="716400" cy="676080"/>
            <a:chOff x="6253920" y="2818080"/>
            <a:chExt cx="716400" cy="676080"/>
          </a:xfrm>
        </p:grpSpPr>
        <p:sp>
          <p:nvSpPr>
            <p:cNvPr id="1465" name=""/>
            <p:cNvSpPr/>
            <p:nvPr/>
          </p:nvSpPr>
          <p:spPr>
            <a:xfrm>
              <a:off x="6262560" y="282636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66" name=""/>
            <p:cNvSpPr/>
            <p:nvPr/>
          </p:nvSpPr>
          <p:spPr>
            <a:xfrm>
              <a:off x="6494040" y="293148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67" name=""/>
            <p:cNvSpPr/>
            <p:nvPr/>
          </p:nvSpPr>
          <p:spPr>
            <a:xfrm>
              <a:off x="6341040" y="318060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68" name=""/>
            <p:cNvSpPr/>
            <p:nvPr/>
          </p:nvSpPr>
          <p:spPr>
            <a:xfrm>
              <a:off x="6253920" y="281808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69" name="Avatar 27"/>
          <p:cNvGrpSpPr/>
          <p:nvPr/>
        </p:nvGrpSpPr>
        <p:grpSpPr>
          <a:xfrm>
            <a:off x="7431480" y="2812320"/>
            <a:ext cx="716400" cy="676080"/>
            <a:chOff x="7431480" y="2812320"/>
            <a:chExt cx="716400" cy="676080"/>
          </a:xfrm>
        </p:grpSpPr>
        <p:sp>
          <p:nvSpPr>
            <p:cNvPr id="1470" name=""/>
            <p:cNvSpPr/>
            <p:nvPr/>
          </p:nvSpPr>
          <p:spPr>
            <a:xfrm>
              <a:off x="7440120" y="28206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71" name=""/>
            <p:cNvSpPr/>
            <p:nvPr/>
          </p:nvSpPr>
          <p:spPr>
            <a:xfrm>
              <a:off x="7671600" y="29257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72" name=""/>
            <p:cNvSpPr/>
            <p:nvPr/>
          </p:nvSpPr>
          <p:spPr>
            <a:xfrm>
              <a:off x="7518600" y="31748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73" name=""/>
            <p:cNvSpPr/>
            <p:nvPr/>
          </p:nvSpPr>
          <p:spPr>
            <a:xfrm>
              <a:off x="7431480" y="28123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74" name="Avatar 28"/>
          <p:cNvGrpSpPr/>
          <p:nvPr/>
        </p:nvGrpSpPr>
        <p:grpSpPr>
          <a:xfrm>
            <a:off x="2402280" y="2812320"/>
            <a:ext cx="716400" cy="676080"/>
            <a:chOff x="2402280" y="2812320"/>
            <a:chExt cx="716400" cy="676080"/>
          </a:xfrm>
        </p:grpSpPr>
        <p:sp>
          <p:nvSpPr>
            <p:cNvPr id="1475" name=""/>
            <p:cNvSpPr/>
            <p:nvPr/>
          </p:nvSpPr>
          <p:spPr>
            <a:xfrm>
              <a:off x="2410920" y="28206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76" name=""/>
            <p:cNvSpPr/>
            <p:nvPr/>
          </p:nvSpPr>
          <p:spPr>
            <a:xfrm>
              <a:off x="2642400" y="29257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77" name=""/>
            <p:cNvSpPr/>
            <p:nvPr/>
          </p:nvSpPr>
          <p:spPr>
            <a:xfrm>
              <a:off x="2489400" y="31748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78" name=""/>
            <p:cNvSpPr/>
            <p:nvPr/>
          </p:nvSpPr>
          <p:spPr>
            <a:xfrm>
              <a:off x="2402280" y="28123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79" name="Avatar 29"/>
          <p:cNvGrpSpPr/>
          <p:nvPr/>
        </p:nvGrpSpPr>
        <p:grpSpPr>
          <a:xfrm>
            <a:off x="3510720" y="2818080"/>
            <a:ext cx="716400" cy="676080"/>
            <a:chOff x="3510720" y="2818080"/>
            <a:chExt cx="716400" cy="676080"/>
          </a:xfrm>
        </p:grpSpPr>
        <p:sp>
          <p:nvSpPr>
            <p:cNvPr id="1480" name=""/>
            <p:cNvSpPr/>
            <p:nvPr/>
          </p:nvSpPr>
          <p:spPr>
            <a:xfrm>
              <a:off x="3519360" y="282636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81" name=""/>
            <p:cNvSpPr/>
            <p:nvPr/>
          </p:nvSpPr>
          <p:spPr>
            <a:xfrm>
              <a:off x="3750840" y="293148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82" name=""/>
            <p:cNvSpPr/>
            <p:nvPr/>
          </p:nvSpPr>
          <p:spPr>
            <a:xfrm>
              <a:off x="3597840" y="318060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83" name=""/>
            <p:cNvSpPr/>
            <p:nvPr/>
          </p:nvSpPr>
          <p:spPr>
            <a:xfrm>
              <a:off x="3510720" y="281808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84" name="shutterstock_2137449277 [Converted].png 19" descr="shutterstock_2137449277 [Converted].png"/>
          <p:cNvPicPr/>
          <p:nvPr/>
        </p:nvPicPr>
        <p:blipFill>
          <a:blip r:embed="rId1">
            <a:alphaModFix amt="35000"/>
          </a:blip>
          <a:stretch/>
        </p:blipFill>
        <p:spPr>
          <a:xfrm>
            <a:off x="-29880" y="38160"/>
            <a:ext cx="12566160" cy="8611560"/>
          </a:xfrm>
          <a:prstGeom prst="rect">
            <a:avLst/>
          </a:prstGeom>
          <a:ln w="29160">
            <a:noFill/>
          </a:ln>
        </p:spPr>
      </p:pic>
      <p:pic>
        <p:nvPicPr>
          <p:cNvPr id="1485" name="bottom shape.png 19" descr="bottom shape.png"/>
          <p:cNvPicPr/>
          <p:nvPr/>
        </p:nvPicPr>
        <p:blipFill>
          <a:blip r:embed="rId2"/>
          <a:stretch/>
        </p:blipFill>
        <p:spPr>
          <a:xfrm rot="21487200">
            <a:off x="-2837880" y="6154560"/>
            <a:ext cx="15918480" cy="2892600"/>
          </a:xfrm>
          <a:prstGeom prst="rect">
            <a:avLst/>
          </a:prstGeom>
          <a:ln w="12600">
            <a:noFill/>
          </a:ln>
          <a:effectLst>
            <a:outerShdw blurRad="800280" dir="5400000" dist="25560" rotWithShape="0">
              <a:srgbClr val="f0563d">
                <a:alpha val="68000"/>
              </a:srgbClr>
            </a:outerShdw>
          </a:effectLst>
        </p:spPr>
      </p:pic>
      <p:grpSp>
        <p:nvGrpSpPr>
          <p:cNvPr id="1486" name="Group 28"/>
          <p:cNvGrpSpPr/>
          <p:nvPr/>
        </p:nvGrpSpPr>
        <p:grpSpPr>
          <a:xfrm>
            <a:off x="6165360" y="847440"/>
            <a:ext cx="2544840" cy="509040"/>
            <a:chOff x="6165360" y="847440"/>
            <a:chExt cx="2544840" cy="509040"/>
          </a:xfrm>
        </p:grpSpPr>
        <p:sp>
          <p:nvSpPr>
            <p:cNvPr id="1487" name="Line 82"/>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488" name="Line 83"/>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489" name="Line 84"/>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490" name="Rounded Rectangle 19"/>
          <p:cNvSpPr/>
          <p:nvPr/>
        </p:nvSpPr>
        <p:spPr>
          <a:xfrm>
            <a:off x="1613880" y="457200"/>
            <a:ext cx="72918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491" name="Our Responsibilities: 20"/>
          <p:cNvSpPr/>
          <p:nvPr/>
        </p:nvSpPr>
        <p:spPr>
          <a:xfrm>
            <a:off x="1613880" y="509400"/>
            <a:ext cx="7296840" cy="10296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4000" strike="noStrike" u="none">
                <a:solidFill>
                  <a:srgbClr val="ffffff"/>
                </a:solidFill>
                <a:uFillTx/>
                <a:latin typeface="Arial"/>
                <a:ea typeface="Arial"/>
              </a:rPr>
              <a:t>BUILD Walk-Away Pay</a:t>
            </a:r>
            <a:endParaRPr b="0" lang="en-US" sz="4000" strike="noStrike" u="none">
              <a:solidFill>
                <a:srgbClr val="000000"/>
              </a:solidFill>
              <a:uFillTx/>
              <a:latin typeface="Arial"/>
            </a:endParaRPr>
          </a:p>
          <a:p>
            <a:pPr algn="ctr" defTabSz="554760">
              <a:lnSpc>
                <a:spcPct val="80000"/>
              </a:lnSpc>
            </a:pPr>
            <a:r>
              <a:rPr b="1" lang="en-US" sz="4000" strike="noStrike" u="none">
                <a:solidFill>
                  <a:srgbClr val="ffffff"/>
                </a:solidFill>
                <a:uFillTx/>
                <a:latin typeface="Arial"/>
                <a:ea typeface="Arial"/>
              </a:rPr>
              <a:t>With 2 Teams</a:t>
            </a:r>
            <a:endParaRPr b="0" lang="en-US" sz="4000" strike="noStrike" u="none">
              <a:solidFill>
                <a:srgbClr val="000000"/>
              </a:solidFill>
              <a:uFillTx/>
              <a:latin typeface="Arial"/>
            </a:endParaRPr>
          </a:p>
        </p:txBody>
      </p:sp>
      <p:sp>
        <p:nvSpPr>
          <p:cNvPr id="1492" name=""/>
          <p:cNvSpPr/>
          <p:nvPr/>
        </p:nvSpPr>
        <p:spPr>
          <a:xfrm>
            <a:off x="1376640" y="1688400"/>
            <a:ext cx="7992360" cy="67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600" strike="noStrike" u="none">
                <a:solidFill>
                  <a:srgbClr val="000000"/>
                </a:solidFill>
                <a:uFillTx/>
                <a:latin typeface="Arial"/>
                <a:ea typeface="DejaVu Sans"/>
              </a:rPr>
              <a:t>         </a:t>
            </a:r>
            <a:r>
              <a:rPr b="1" lang="en-US" sz="4000" strike="noStrike" u="none">
                <a:solidFill>
                  <a:srgbClr val="000000"/>
                </a:solidFill>
                <a:uFillTx/>
                <a:latin typeface="Arial"/>
                <a:ea typeface="DejaVu Sans"/>
              </a:rPr>
              <a:t>Help Their 4 Pay No More</a:t>
            </a:r>
            <a:endParaRPr b="0" lang="en-US" sz="4000" strike="noStrike" u="none">
              <a:solidFill>
                <a:srgbClr val="000000"/>
              </a:solidFill>
              <a:uFillTx/>
              <a:latin typeface="Arial"/>
            </a:endParaRPr>
          </a:p>
          <a:p>
            <a:pPr>
              <a:lnSpc>
                <a:spcPct val="100000"/>
              </a:lnSpc>
            </a:pPr>
            <a:r>
              <a:rPr b="1" lang="en-US" sz="4000" strike="noStrike" u="none">
                <a:solidFill>
                  <a:srgbClr val="000000"/>
                </a:solidFill>
                <a:uFillTx/>
                <a:latin typeface="Arial"/>
                <a:ea typeface="DejaVu Sans"/>
              </a:rPr>
              <a:t> </a:t>
            </a:r>
            <a:endParaRPr b="0" lang="en-US" sz="4000" strike="noStrike" u="none">
              <a:solidFill>
                <a:srgbClr val="000000"/>
              </a:solidFill>
              <a:uFillTx/>
              <a:latin typeface="Arial"/>
            </a:endParaRPr>
          </a:p>
          <a:p>
            <a:pPr>
              <a:lnSpc>
                <a:spcPct val="100000"/>
              </a:lnSpc>
            </a:pPr>
            <a:endParaRPr b="0" lang="en-US" sz="40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10  ---  $500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25  ---  $1,000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55  ---  $2,000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115 --  $4,000 “Walk Away $$”</a:t>
            </a:r>
            <a:endParaRPr b="0" lang="en-US" sz="26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2 Teams of 240 --  $8,000 “Walk Away $$”</a:t>
            </a:r>
            <a:endParaRPr b="0" lang="en-US" sz="2600" strike="noStrike" u="none">
              <a:solidFill>
                <a:srgbClr val="000000"/>
              </a:solidFill>
              <a:uFillTx/>
              <a:latin typeface="Arial"/>
            </a:endParaRPr>
          </a:p>
          <a:p>
            <a:pPr>
              <a:lnSpc>
                <a:spcPct val="100000"/>
              </a:lnSpc>
            </a:pPr>
            <a:endParaRPr b="0" lang="en-US" sz="12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HELP THE COMPANY EXPAND THEIR BUSINESS</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p:txBody>
      </p:sp>
      <p:grpSp>
        <p:nvGrpSpPr>
          <p:cNvPr id="1493" name="Avatar 30"/>
          <p:cNvGrpSpPr/>
          <p:nvPr/>
        </p:nvGrpSpPr>
        <p:grpSpPr>
          <a:xfrm>
            <a:off x="6253920" y="2818080"/>
            <a:ext cx="716400" cy="676080"/>
            <a:chOff x="6253920" y="2818080"/>
            <a:chExt cx="716400" cy="676080"/>
          </a:xfrm>
        </p:grpSpPr>
        <p:sp>
          <p:nvSpPr>
            <p:cNvPr id="1494" name=""/>
            <p:cNvSpPr/>
            <p:nvPr/>
          </p:nvSpPr>
          <p:spPr>
            <a:xfrm>
              <a:off x="6262560" y="282636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495" name=""/>
            <p:cNvSpPr/>
            <p:nvPr/>
          </p:nvSpPr>
          <p:spPr>
            <a:xfrm>
              <a:off x="6494040" y="293148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96" name=""/>
            <p:cNvSpPr/>
            <p:nvPr/>
          </p:nvSpPr>
          <p:spPr>
            <a:xfrm>
              <a:off x="6341040" y="318060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497" name=""/>
            <p:cNvSpPr/>
            <p:nvPr/>
          </p:nvSpPr>
          <p:spPr>
            <a:xfrm>
              <a:off x="6253920" y="281808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498" name="Avatar 31"/>
          <p:cNvGrpSpPr/>
          <p:nvPr/>
        </p:nvGrpSpPr>
        <p:grpSpPr>
          <a:xfrm>
            <a:off x="7431480" y="2812320"/>
            <a:ext cx="716400" cy="676080"/>
            <a:chOff x="7431480" y="2812320"/>
            <a:chExt cx="716400" cy="676080"/>
          </a:xfrm>
        </p:grpSpPr>
        <p:sp>
          <p:nvSpPr>
            <p:cNvPr id="1499" name=""/>
            <p:cNvSpPr/>
            <p:nvPr/>
          </p:nvSpPr>
          <p:spPr>
            <a:xfrm>
              <a:off x="7440120" y="28206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500" name=""/>
            <p:cNvSpPr/>
            <p:nvPr/>
          </p:nvSpPr>
          <p:spPr>
            <a:xfrm>
              <a:off x="7671600" y="29257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501" name=""/>
            <p:cNvSpPr/>
            <p:nvPr/>
          </p:nvSpPr>
          <p:spPr>
            <a:xfrm>
              <a:off x="7518600" y="31748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502" name=""/>
            <p:cNvSpPr/>
            <p:nvPr/>
          </p:nvSpPr>
          <p:spPr>
            <a:xfrm>
              <a:off x="7431480" y="28123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503" name="Avatar 32"/>
          <p:cNvGrpSpPr/>
          <p:nvPr/>
        </p:nvGrpSpPr>
        <p:grpSpPr>
          <a:xfrm>
            <a:off x="2402280" y="2812320"/>
            <a:ext cx="716400" cy="676080"/>
            <a:chOff x="2402280" y="2812320"/>
            <a:chExt cx="716400" cy="676080"/>
          </a:xfrm>
        </p:grpSpPr>
        <p:sp>
          <p:nvSpPr>
            <p:cNvPr id="1504" name=""/>
            <p:cNvSpPr/>
            <p:nvPr/>
          </p:nvSpPr>
          <p:spPr>
            <a:xfrm>
              <a:off x="2410920" y="282060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505" name=""/>
            <p:cNvSpPr/>
            <p:nvPr/>
          </p:nvSpPr>
          <p:spPr>
            <a:xfrm>
              <a:off x="2642400" y="292572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506" name=""/>
            <p:cNvSpPr/>
            <p:nvPr/>
          </p:nvSpPr>
          <p:spPr>
            <a:xfrm>
              <a:off x="2489400" y="317484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507" name=""/>
            <p:cNvSpPr/>
            <p:nvPr/>
          </p:nvSpPr>
          <p:spPr>
            <a:xfrm>
              <a:off x="2402280" y="281232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508" name="Avatar 33"/>
          <p:cNvGrpSpPr/>
          <p:nvPr/>
        </p:nvGrpSpPr>
        <p:grpSpPr>
          <a:xfrm>
            <a:off x="3510720" y="2818080"/>
            <a:ext cx="716400" cy="676080"/>
            <a:chOff x="3510720" y="2818080"/>
            <a:chExt cx="716400" cy="676080"/>
          </a:xfrm>
        </p:grpSpPr>
        <p:sp>
          <p:nvSpPr>
            <p:cNvPr id="1509" name=""/>
            <p:cNvSpPr/>
            <p:nvPr/>
          </p:nvSpPr>
          <p:spPr>
            <a:xfrm>
              <a:off x="3519360" y="2826360"/>
              <a:ext cx="707760" cy="66780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510" name=""/>
            <p:cNvSpPr/>
            <p:nvPr/>
          </p:nvSpPr>
          <p:spPr>
            <a:xfrm>
              <a:off x="3750840" y="2931480"/>
              <a:ext cx="227520" cy="21456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511" name=""/>
            <p:cNvSpPr/>
            <p:nvPr/>
          </p:nvSpPr>
          <p:spPr>
            <a:xfrm>
              <a:off x="3597840" y="3180600"/>
              <a:ext cx="533880" cy="306000"/>
            </a:xfrm>
            <a:custGeom>
              <a:avLst/>
              <a:gdLst>
                <a:gd name="textAreaLeft" fmla="*/ 0 w 533880"/>
                <a:gd name="textAreaRight" fmla="*/ 546120 w 533880"/>
                <a:gd name="textAreaTop" fmla="*/ 0 h 306000"/>
                <a:gd name="textAreaBottom" fmla="*/ 317880 h 30600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512" name=""/>
            <p:cNvSpPr/>
            <p:nvPr/>
          </p:nvSpPr>
          <p:spPr>
            <a:xfrm>
              <a:off x="3510720" y="2818080"/>
              <a:ext cx="707760" cy="66780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3" name="shutterstock_2137449277 [Converted].png 4" descr="shutterstock_2137449277 [Converted].png"/>
          <p:cNvPicPr/>
          <p:nvPr/>
        </p:nvPicPr>
        <p:blipFill>
          <a:blip r:embed="rId1">
            <a:alphaModFix amt="35000"/>
          </a:blip>
          <a:stretch/>
        </p:blipFill>
        <p:spPr>
          <a:xfrm>
            <a:off x="-1800" y="0"/>
            <a:ext cx="12566160" cy="8611560"/>
          </a:xfrm>
          <a:prstGeom prst="rect">
            <a:avLst/>
          </a:prstGeom>
          <a:ln w="12600">
            <a:noFill/>
          </a:ln>
        </p:spPr>
      </p:pic>
      <p:pic>
        <p:nvPicPr>
          <p:cNvPr id="1514" name="bottom shape.png 5" descr="bottom shape.png"/>
          <p:cNvPicPr/>
          <p:nvPr/>
        </p:nvPicPr>
        <p:blipFill>
          <a:blip r:embed="rId2"/>
          <a:stretch/>
        </p:blipFill>
        <p:spPr>
          <a:xfrm rot="21487200">
            <a:off x="-2961000" y="4756680"/>
            <a:ext cx="15918480" cy="2892600"/>
          </a:xfrm>
          <a:prstGeom prst="rect">
            <a:avLst/>
          </a:prstGeom>
          <a:ln w="12600">
            <a:noFill/>
          </a:ln>
          <a:effectLst>
            <a:outerShdw blurRad="800280" dir="5400000" dist="25560" rotWithShape="0">
              <a:srgbClr val="f0563d">
                <a:alpha val="68000"/>
              </a:srgbClr>
            </a:outerShdw>
          </a:effectLst>
        </p:spPr>
      </p:pic>
      <p:grpSp>
        <p:nvGrpSpPr>
          <p:cNvPr id="1515" name="Group 12"/>
          <p:cNvGrpSpPr/>
          <p:nvPr/>
        </p:nvGrpSpPr>
        <p:grpSpPr>
          <a:xfrm>
            <a:off x="6165360" y="847440"/>
            <a:ext cx="2544840" cy="509040"/>
            <a:chOff x="6165360" y="847440"/>
            <a:chExt cx="2544840" cy="509040"/>
          </a:xfrm>
        </p:grpSpPr>
        <p:sp>
          <p:nvSpPr>
            <p:cNvPr id="1516" name="Line 43"/>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517" name="Line 44"/>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518" name="Line 45"/>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519" name="Group 13"/>
          <p:cNvGrpSpPr/>
          <p:nvPr/>
        </p:nvGrpSpPr>
        <p:grpSpPr>
          <a:xfrm>
            <a:off x="6165360" y="1467000"/>
            <a:ext cx="2544840" cy="3670920"/>
            <a:chOff x="6165360" y="1467000"/>
            <a:chExt cx="2544840" cy="3670920"/>
          </a:xfrm>
        </p:grpSpPr>
        <p:sp>
          <p:nvSpPr>
            <p:cNvPr id="1520" name="Line 46"/>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521" name="Line 47"/>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522" name="Line 48"/>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523" name="Rectangle 3"/>
          <p:cNvSpPr/>
          <p:nvPr/>
        </p:nvSpPr>
        <p:spPr>
          <a:xfrm>
            <a:off x="914400" y="0"/>
            <a:ext cx="11187000" cy="5020920"/>
          </a:xfrm>
          <a:prstGeom prst="rect">
            <a:avLst/>
          </a:prstGeom>
          <a:solidFill>
            <a:srgbClr val="ffffff">
              <a:alpha val="84000"/>
            </a:srgbClr>
          </a:solidFill>
          <a:ln w="12600">
            <a:noFill/>
          </a:ln>
        </p:spPr>
        <p:style>
          <a:lnRef idx="0"/>
          <a:fillRef idx="0"/>
          <a:effectRef idx="0"/>
          <a:fontRef idx="minor"/>
        </p:style>
        <p:txBody>
          <a:bodyPr lIns="25560" rIns="25560" tIns="25560" bIns="25560" anchor="ctr">
            <a:noAutofit/>
          </a:bodyPr>
          <a:p>
            <a:pPr algn="ctr">
              <a:lnSpc>
                <a:spcPct val="100000"/>
              </a:lnSpc>
            </a:pPr>
            <a:endParaRPr b="0" lang="en-US" sz="1600" strike="noStrike" u="none">
              <a:solidFill>
                <a:srgbClr val="ffffff"/>
              </a:solidFill>
              <a:uFillTx/>
              <a:latin typeface="Helvetica Neue Medium"/>
              <a:ea typeface="Helvetica Neue Medium"/>
            </a:endParaRPr>
          </a:p>
        </p:txBody>
      </p:sp>
      <p:sp>
        <p:nvSpPr>
          <p:cNvPr id="1524" name="Our Responsibilities: 8"/>
          <p:cNvSpPr/>
          <p:nvPr/>
        </p:nvSpPr>
        <p:spPr>
          <a:xfrm>
            <a:off x="1144080" y="177480"/>
            <a:ext cx="4562280" cy="542160"/>
          </a:xfrm>
          <a:prstGeom prst="rect">
            <a:avLst/>
          </a:prstGeom>
          <a:noFill/>
          <a:ln w="12600">
            <a:noFill/>
          </a:ln>
        </p:spPr>
        <p:style>
          <a:lnRef idx="0"/>
          <a:fillRef idx="0"/>
          <a:effectRef idx="0"/>
          <a:fontRef idx="minor"/>
        </p:style>
        <p:txBody>
          <a:bodyPr lIns="27720" rIns="27720" tIns="27720" bIns="27720" anchor="ctr">
            <a:spAutoFit/>
          </a:bodyPr>
          <a:p>
            <a:pPr defTabSz="554760">
              <a:lnSpc>
                <a:spcPct val="80000"/>
              </a:lnSpc>
            </a:pPr>
            <a:r>
              <a:rPr b="1" lang="en-US" sz="4000" strike="noStrike" u="none">
                <a:solidFill>
                  <a:srgbClr val="000000"/>
                </a:solidFill>
                <a:uFillTx/>
                <a:latin typeface="Arial"/>
                <a:ea typeface="Arial"/>
              </a:rPr>
              <a:t>Your Next Steps</a:t>
            </a:r>
            <a:endParaRPr b="0" lang="en-US" sz="4000" strike="noStrike" u="none">
              <a:solidFill>
                <a:srgbClr val="000000"/>
              </a:solidFill>
              <a:uFillTx/>
              <a:latin typeface="Arial"/>
            </a:endParaRPr>
          </a:p>
        </p:txBody>
      </p:sp>
      <p:sp>
        <p:nvSpPr>
          <p:cNvPr id="1525" name="1. Train our new solar advisor 4"/>
          <p:cNvSpPr/>
          <p:nvPr/>
        </p:nvSpPr>
        <p:spPr>
          <a:xfrm>
            <a:off x="1143000" y="914400"/>
            <a:ext cx="10736640" cy="5174280"/>
          </a:xfrm>
          <a:prstGeom prst="rect">
            <a:avLst/>
          </a:prstGeom>
          <a:noFill/>
          <a:ln w="12600">
            <a:noFill/>
          </a:ln>
        </p:spPr>
        <p:style>
          <a:lnRef idx="0"/>
          <a:fillRef idx="0"/>
          <a:effectRef idx="0"/>
          <a:fontRef idx="minor"/>
        </p:style>
        <p:txBody>
          <a:bodyPr lIns="25560" rIns="25560" tIns="25560" bIns="25560" anchor="t">
            <a:spAutoFit/>
          </a:bodyPr>
          <a:p>
            <a:pPr defTabSz="1219320">
              <a:lnSpc>
                <a:spcPct val="100000"/>
              </a:lnSpc>
            </a:pPr>
            <a:r>
              <a:rPr b="0" lang="en-US" sz="2800" strike="noStrike" u="none">
                <a:solidFill>
                  <a:srgbClr val="000000"/>
                </a:solidFill>
                <a:uFillTx/>
                <a:latin typeface="Arial"/>
                <a:ea typeface="Helvetica Neue"/>
              </a:rPr>
              <a:t>1.  See a </a:t>
            </a:r>
            <a:r>
              <a:rPr b="1" lang="en-US" sz="2800" strike="noStrike" u="none">
                <a:solidFill>
                  <a:srgbClr val="000000"/>
                </a:solidFill>
                <a:uFillTx/>
                <a:latin typeface="Arial"/>
                <a:ea typeface="Helvetica Neue"/>
              </a:rPr>
              <a:t>Pre-Solar Presentation</a:t>
            </a:r>
            <a:r>
              <a:rPr b="0" lang="en-US" sz="2800" strike="noStrike" u="none">
                <a:solidFill>
                  <a:srgbClr val="000000"/>
                </a:solidFill>
                <a:uFillTx/>
                <a:latin typeface="Arial"/>
                <a:ea typeface="Helvetica Neue"/>
              </a:rPr>
              <a:t> (about 20 mins)</a:t>
            </a:r>
            <a:endParaRPr b="0" lang="en-US" sz="2800" strike="noStrike" u="none">
              <a:solidFill>
                <a:srgbClr val="000000"/>
              </a:solidFill>
              <a:uFillTx/>
              <a:latin typeface="Arial"/>
            </a:endParaRPr>
          </a:p>
          <a:p>
            <a:pPr defTabSz="1219320">
              <a:lnSpc>
                <a:spcPct val="100000"/>
              </a:lnSpc>
            </a:pPr>
            <a:endParaRPr b="0" lang="en-US" sz="2800" strike="noStrike" u="none">
              <a:solidFill>
                <a:srgbClr val="000000"/>
              </a:solidFill>
              <a:uFillTx/>
              <a:latin typeface="Arial"/>
            </a:endParaRPr>
          </a:p>
          <a:p>
            <a:pPr defTabSz="1219320">
              <a:lnSpc>
                <a:spcPct val="100000"/>
              </a:lnSpc>
            </a:pPr>
            <a:r>
              <a:rPr b="0" lang="en-US" sz="2800" strike="noStrike" u="none">
                <a:solidFill>
                  <a:srgbClr val="000000"/>
                </a:solidFill>
                <a:uFillTx/>
                <a:latin typeface="Arial"/>
                <a:ea typeface="Helvetica Neue"/>
              </a:rPr>
              <a:t>2.  Make a </a:t>
            </a:r>
            <a:r>
              <a:rPr b="1" lang="en-US" sz="2800" strike="noStrike" u="none">
                <a:solidFill>
                  <a:srgbClr val="000000"/>
                </a:solidFill>
                <a:uFillTx/>
                <a:latin typeface="Arial"/>
                <a:ea typeface="Helvetica Neue"/>
              </a:rPr>
              <a:t>LIST OF 4 HOMEOWNERS</a:t>
            </a:r>
            <a:endParaRPr b="0" lang="en-US" sz="2800" strike="noStrike" u="none">
              <a:solidFill>
                <a:srgbClr val="000000"/>
              </a:solidFill>
              <a:uFillTx/>
              <a:latin typeface="Arial"/>
            </a:endParaRPr>
          </a:p>
          <a:p>
            <a:pPr defTabSz="1219320">
              <a:lnSpc>
                <a:spcPct val="100000"/>
              </a:lnSpc>
            </a:pPr>
            <a:endParaRPr b="0" lang="en-US" sz="2800" strike="noStrike" u="none">
              <a:solidFill>
                <a:srgbClr val="000000"/>
              </a:solidFill>
              <a:uFillTx/>
              <a:latin typeface="Arial"/>
            </a:endParaRPr>
          </a:p>
          <a:p>
            <a:pPr defTabSz="1219320">
              <a:lnSpc>
                <a:spcPct val="100000"/>
              </a:lnSpc>
            </a:pPr>
            <a:r>
              <a:rPr b="0" lang="en-US" sz="2800" strike="noStrike" u="none">
                <a:solidFill>
                  <a:srgbClr val="000000"/>
                </a:solidFill>
                <a:uFillTx/>
                <a:latin typeface="Arial"/>
                <a:ea typeface="Helvetica Neue"/>
              </a:rPr>
              <a:t>3.  Go over your list </a:t>
            </a:r>
            <a:r>
              <a:rPr b="1" lang="en-US" sz="2800" strike="noStrike" u="none">
                <a:solidFill>
                  <a:srgbClr val="000000"/>
                </a:solidFill>
                <a:uFillTx/>
                <a:latin typeface="Arial"/>
                <a:ea typeface="Helvetica Neue"/>
              </a:rPr>
              <a:t>with your Enroller for ideas</a:t>
            </a:r>
            <a:endParaRPr b="0" lang="en-US" sz="2800" strike="noStrike" u="none">
              <a:solidFill>
                <a:srgbClr val="000000"/>
              </a:solidFill>
              <a:uFillTx/>
              <a:latin typeface="Arial"/>
            </a:endParaRPr>
          </a:p>
          <a:p>
            <a:pPr defTabSz="1219320">
              <a:lnSpc>
                <a:spcPct val="100000"/>
              </a:lnSpc>
            </a:pPr>
            <a:endParaRPr b="0" lang="en-US" sz="2800" strike="noStrike" u="none">
              <a:solidFill>
                <a:srgbClr val="000000"/>
              </a:solidFill>
              <a:uFillTx/>
              <a:latin typeface="Arial"/>
            </a:endParaRPr>
          </a:p>
          <a:p>
            <a:pPr defTabSz="1219320">
              <a:lnSpc>
                <a:spcPct val="100000"/>
              </a:lnSpc>
            </a:pPr>
            <a:r>
              <a:rPr b="0" lang="en-US" sz="2800" strike="noStrike" u="none">
                <a:solidFill>
                  <a:srgbClr val="000000"/>
                </a:solidFill>
                <a:uFillTx/>
                <a:latin typeface="Arial"/>
                <a:ea typeface="Helvetica Neue"/>
              </a:rPr>
              <a:t>4.  Set </a:t>
            </a:r>
            <a:r>
              <a:rPr b="1" lang="en-US" sz="2800" strike="noStrike" u="none">
                <a:solidFill>
                  <a:srgbClr val="000000"/>
                </a:solidFill>
                <a:uFillTx/>
                <a:latin typeface="Arial"/>
                <a:ea typeface="Helvetica Neue"/>
              </a:rPr>
              <a:t>Pre-Solar Presentations</a:t>
            </a:r>
            <a:endParaRPr b="0" lang="en-US" sz="2800" strike="noStrike" u="none">
              <a:solidFill>
                <a:srgbClr val="000000"/>
              </a:solidFill>
              <a:uFillTx/>
              <a:latin typeface="Arial"/>
            </a:endParaRPr>
          </a:p>
          <a:p>
            <a:pPr defTabSz="1219320">
              <a:lnSpc>
                <a:spcPct val="100000"/>
              </a:lnSpc>
            </a:pPr>
            <a:endParaRPr b="0" lang="en-US" sz="2800" strike="noStrike" u="none">
              <a:solidFill>
                <a:srgbClr val="000000"/>
              </a:solidFill>
              <a:uFillTx/>
              <a:latin typeface="Arial"/>
            </a:endParaRPr>
          </a:p>
          <a:p>
            <a:pPr defTabSz="1219320">
              <a:lnSpc>
                <a:spcPct val="100000"/>
              </a:lnSpc>
            </a:pPr>
            <a:r>
              <a:rPr b="0" lang="en-US" sz="2800" strike="noStrike" u="none">
                <a:solidFill>
                  <a:srgbClr val="000000"/>
                </a:solidFill>
                <a:uFillTx/>
                <a:latin typeface="Arial"/>
                <a:ea typeface="DejaVu Sans"/>
              </a:rPr>
              <a:t>5.  </a:t>
            </a:r>
            <a:r>
              <a:rPr b="1" lang="en-US" sz="2800" strike="noStrike" u="none">
                <a:solidFill>
                  <a:srgbClr val="000000"/>
                </a:solidFill>
                <a:uFillTx/>
                <a:latin typeface="Arial"/>
                <a:ea typeface="Helvetica Neue"/>
              </a:rPr>
              <a:t>Register with BYLD as an AFFILIATE</a:t>
            </a:r>
            <a:endParaRPr b="0" lang="en-US" sz="2800" strike="noStrike" u="none">
              <a:solidFill>
                <a:srgbClr val="000000"/>
              </a:solidFill>
              <a:uFillTx/>
              <a:latin typeface="Arial"/>
            </a:endParaRPr>
          </a:p>
          <a:p>
            <a:pPr defTabSz="1219320">
              <a:lnSpc>
                <a:spcPct val="100000"/>
              </a:lnSpc>
            </a:pPr>
            <a:endParaRPr b="0" lang="en-US" sz="2800" strike="noStrike" u="none">
              <a:solidFill>
                <a:srgbClr val="000000"/>
              </a:solidFill>
              <a:uFillTx/>
              <a:latin typeface="Arial"/>
            </a:endParaRPr>
          </a:p>
          <a:p>
            <a:pPr defTabSz="1219320">
              <a:lnSpc>
                <a:spcPct val="100000"/>
              </a:lnSpc>
            </a:pPr>
            <a:r>
              <a:rPr b="1" lang="en-US" sz="2800" strike="noStrike" u="none">
                <a:solidFill>
                  <a:srgbClr val="000000"/>
                </a:solidFill>
                <a:uFillTx/>
                <a:latin typeface="Arial"/>
                <a:ea typeface="Helvetica Neue"/>
              </a:rPr>
              <a:t>6.  NEXT 30 DAYS -- 4 Homeowners Getting Solar </a:t>
            </a:r>
            <a:endParaRPr b="0" lang="en-US" sz="2800" strike="noStrike" u="none">
              <a:solidFill>
                <a:srgbClr val="000000"/>
              </a:solidFill>
              <a:uFillTx/>
              <a:latin typeface="Arial"/>
            </a:endParaRPr>
          </a:p>
          <a:p>
            <a:pPr defTabSz="1219320">
              <a:lnSpc>
                <a:spcPct val="100000"/>
              </a:lnSpc>
            </a:pPr>
            <a:endParaRPr b="0" lang="en-US" sz="2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8" name="shutterstock_2137449277 [Converted].png 5" descr="shutterstock_2137449277 [Converted].png"/>
          <p:cNvPicPr/>
          <p:nvPr/>
        </p:nvPicPr>
        <p:blipFill>
          <a:blip r:embed="rId1">
            <a:alphaModFix amt="35000"/>
          </a:blip>
          <a:stretch/>
        </p:blipFill>
        <p:spPr>
          <a:xfrm>
            <a:off x="-238320" y="-635040"/>
            <a:ext cx="12566160" cy="8611560"/>
          </a:xfrm>
          <a:prstGeom prst="rect">
            <a:avLst/>
          </a:prstGeom>
          <a:ln w="12600">
            <a:noFill/>
          </a:ln>
        </p:spPr>
      </p:pic>
      <p:pic>
        <p:nvPicPr>
          <p:cNvPr id="1069" name="bottom shape.png 18" descr="bottom shape.png"/>
          <p:cNvPicPr/>
          <p:nvPr/>
        </p:nvPicPr>
        <p:blipFill>
          <a:blip r:embed="rId2"/>
          <a:stretch/>
        </p:blipFill>
        <p:spPr>
          <a:xfrm rot="21487200">
            <a:off x="-3157200" y="5517720"/>
            <a:ext cx="15918480" cy="2892600"/>
          </a:xfrm>
          <a:prstGeom prst="rect">
            <a:avLst/>
          </a:prstGeom>
          <a:ln w="12600">
            <a:noFill/>
          </a:ln>
          <a:effectLst>
            <a:outerShdw blurRad="800280" dir="5400000" dist="25560" rotWithShape="0">
              <a:srgbClr val="f0563d">
                <a:alpha val="68000"/>
              </a:srgbClr>
            </a:outerShdw>
          </a:effectLst>
        </p:spPr>
      </p:pic>
      <p:grpSp>
        <p:nvGrpSpPr>
          <p:cNvPr id="1070" name="Group 32"/>
          <p:cNvGrpSpPr/>
          <p:nvPr/>
        </p:nvGrpSpPr>
        <p:grpSpPr>
          <a:xfrm>
            <a:off x="6165360" y="847440"/>
            <a:ext cx="2544840" cy="509040"/>
            <a:chOff x="6165360" y="847440"/>
            <a:chExt cx="2544840" cy="509040"/>
          </a:xfrm>
        </p:grpSpPr>
        <p:sp>
          <p:nvSpPr>
            <p:cNvPr id="1071" name="Line 94"/>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72" name="Line 95"/>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73" name="Line 96"/>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074" name="Group 33"/>
          <p:cNvGrpSpPr/>
          <p:nvPr/>
        </p:nvGrpSpPr>
        <p:grpSpPr>
          <a:xfrm>
            <a:off x="6165360" y="1467000"/>
            <a:ext cx="2544840" cy="3670920"/>
            <a:chOff x="6165360" y="1467000"/>
            <a:chExt cx="2544840" cy="3670920"/>
          </a:xfrm>
        </p:grpSpPr>
        <p:sp>
          <p:nvSpPr>
            <p:cNvPr id="1075" name="Line 97"/>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76" name="Line 98"/>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77" name="Line 99"/>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078" name="Rounded Rectangle 3"/>
          <p:cNvSpPr/>
          <p:nvPr/>
        </p:nvSpPr>
        <p:spPr>
          <a:xfrm>
            <a:off x="2470320" y="419760"/>
            <a:ext cx="799128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079" name="Our Responsibilities: 6"/>
          <p:cNvSpPr/>
          <p:nvPr/>
        </p:nvSpPr>
        <p:spPr>
          <a:xfrm>
            <a:off x="2514600" y="572760"/>
            <a:ext cx="7689600" cy="85968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RULE #1.  Make it FUN for YOU!</a:t>
            </a:r>
            <a:endParaRPr b="0" lang="en-US" sz="3300" strike="noStrike" u="none">
              <a:solidFill>
                <a:srgbClr val="000000"/>
              </a:solidFill>
              <a:uFillTx/>
              <a:latin typeface="Arial"/>
            </a:endParaRPr>
          </a:p>
          <a:p>
            <a:pPr algn="ctr" defTabSz="554760">
              <a:lnSpc>
                <a:spcPct val="80000"/>
              </a:lnSpc>
            </a:pPr>
            <a:r>
              <a:rPr b="1" lang="en-US" sz="3300" strike="noStrike" u="none">
                <a:solidFill>
                  <a:srgbClr val="ffffff"/>
                </a:solidFill>
                <a:uFillTx/>
                <a:latin typeface="Arial"/>
                <a:ea typeface="Arial"/>
              </a:rPr>
              <a:t>RULE #2.  Keep Adding People!</a:t>
            </a:r>
            <a:endParaRPr b="0" lang="en-US" sz="3300" strike="noStrike" u="none">
              <a:solidFill>
                <a:srgbClr val="000000"/>
              </a:solidFill>
              <a:uFillTx/>
              <a:latin typeface="Arial"/>
            </a:endParaRPr>
          </a:p>
        </p:txBody>
      </p:sp>
      <p:sp>
        <p:nvSpPr>
          <p:cNvPr id="1080" name="Smiley 11"/>
          <p:cNvSpPr/>
          <p:nvPr/>
        </p:nvSpPr>
        <p:spPr>
          <a:xfrm>
            <a:off x="685800" y="228600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081" name=""/>
          <p:cNvSpPr/>
          <p:nvPr/>
        </p:nvSpPr>
        <p:spPr>
          <a:xfrm>
            <a:off x="3200400" y="1638360"/>
            <a:ext cx="661284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1.  Curiosity – ask an “opening” question</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a:t>
            </a:r>
            <a:r>
              <a:rPr b="1" lang="en-US" sz="2100" strike="noStrike" u="none">
                <a:solidFill>
                  <a:srgbClr val="000000"/>
                </a:solidFill>
                <a:uFillTx/>
                <a:latin typeface="Arial"/>
                <a:ea typeface="DejaVu Sans"/>
              </a:rPr>
              <a:t>”</a:t>
            </a:r>
            <a:r>
              <a:rPr b="1" lang="en-US" sz="2100" strike="noStrike" u="none">
                <a:solidFill>
                  <a:srgbClr val="000000"/>
                </a:solidFill>
                <a:uFillTx/>
                <a:latin typeface="Arial"/>
                <a:ea typeface="DejaVu Sans"/>
              </a:rPr>
              <a:t>You have an e-bill don’t you?”</a:t>
            </a:r>
            <a:endParaRPr b="0" lang="en-US" sz="2100" strike="noStrike" u="none">
              <a:solidFill>
                <a:srgbClr val="000000"/>
              </a:solidFill>
              <a:uFillTx/>
              <a:latin typeface="Arial"/>
            </a:endParaRPr>
          </a:p>
          <a:p>
            <a:pPr>
              <a:lnSpc>
                <a:spcPct val="100000"/>
              </a:lnSpc>
            </a:pP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2.  Interest – ask a “follow up” question</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a:t>
            </a:r>
            <a:r>
              <a:rPr b="1" lang="en-US" sz="2100" strike="noStrike" u="none">
                <a:solidFill>
                  <a:srgbClr val="000000"/>
                </a:solidFill>
                <a:uFillTx/>
                <a:latin typeface="Arial"/>
                <a:ea typeface="DejaVu Sans"/>
              </a:rPr>
              <a:t>”</a:t>
            </a:r>
            <a:r>
              <a:rPr b="1" lang="en-US" sz="2100" strike="noStrike" u="none">
                <a:solidFill>
                  <a:srgbClr val="000000"/>
                </a:solidFill>
                <a:uFillTx/>
                <a:latin typeface="Arial"/>
                <a:ea typeface="DejaVu Sans"/>
              </a:rPr>
              <a:t>How would it be if your bill…..?”</a:t>
            </a:r>
            <a:endParaRPr b="0" lang="en-US" sz="2100" strike="noStrike" u="none">
              <a:solidFill>
                <a:srgbClr val="000000"/>
              </a:solidFill>
              <a:uFillTx/>
              <a:latin typeface="Arial"/>
            </a:endParaRPr>
          </a:p>
          <a:p>
            <a:pPr>
              <a:lnSpc>
                <a:spcPct val="100000"/>
              </a:lnSpc>
            </a:pP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3.  Profile   – ask an “Identifying” question</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a:t>
            </a:r>
            <a:r>
              <a:rPr b="1" lang="en-US" sz="2100" strike="noStrike" u="none">
                <a:solidFill>
                  <a:srgbClr val="000000"/>
                </a:solidFill>
                <a:uFillTx/>
                <a:latin typeface="Arial"/>
                <a:ea typeface="DejaVu Sans"/>
              </a:rPr>
              <a:t>”</a:t>
            </a:r>
            <a:r>
              <a:rPr b="1" lang="en-US" sz="2100" strike="noStrike" u="none">
                <a:solidFill>
                  <a:srgbClr val="000000"/>
                </a:solidFill>
                <a:uFillTx/>
                <a:latin typeface="Arial"/>
                <a:ea typeface="DejaVu Sans"/>
              </a:rPr>
              <a:t>Have you ever thought about…?”</a:t>
            </a:r>
            <a:endParaRPr b="0" lang="en-US" sz="2100" strike="noStrike" u="none">
              <a:solidFill>
                <a:srgbClr val="000000"/>
              </a:solidFill>
              <a:uFillTx/>
              <a:latin typeface="Arial"/>
            </a:endParaRPr>
          </a:p>
          <a:p>
            <a:pPr>
              <a:lnSpc>
                <a:spcPct val="100000"/>
              </a:lnSpc>
            </a:pPr>
            <a:endParaRPr b="0" lang="en-US" sz="21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4.  Invite   –   Offer a Pre-Solar Zoom</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a:t>
            </a:r>
            <a:r>
              <a:rPr b="1" lang="en-US" sz="2100" strike="noStrike" u="none">
                <a:solidFill>
                  <a:srgbClr val="000000"/>
                </a:solidFill>
                <a:uFillTx/>
                <a:latin typeface="Arial"/>
                <a:ea typeface="DejaVu Sans"/>
              </a:rPr>
              <a:t>”</a:t>
            </a:r>
            <a:r>
              <a:rPr b="1" lang="en-US" sz="2100" strike="noStrike" u="none">
                <a:solidFill>
                  <a:srgbClr val="000000"/>
                </a:solidFill>
                <a:uFillTx/>
                <a:latin typeface="Arial"/>
                <a:ea typeface="DejaVu Sans"/>
              </a:rPr>
              <a:t>I work with a company that ….”</a:t>
            </a:r>
            <a:endParaRPr b="0" lang="en-US" sz="2100" strike="noStrike" u="none">
              <a:solidFill>
                <a:srgbClr val="000000"/>
              </a:solidFill>
              <a:uFillTx/>
              <a:latin typeface="Arial"/>
            </a:endParaRPr>
          </a:p>
          <a:p>
            <a:pPr>
              <a:lnSpc>
                <a:spcPct val="100000"/>
              </a:lnSpc>
            </a:pPr>
            <a:endParaRPr b="0" lang="en-US" sz="21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5.  Observe – You Join The Pre-Solar Zoom</a:t>
            </a:r>
            <a:endParaRPr b="0" lang="en-US" sz="2400" strike="noStrike" u="none">
              <a:solidFill>
                <a:srgbClr val="000000"/>
              </a:solidFill>
              <a:uFillTx/>
              <a:latin typeface="Arial"/>
            </a:endParaRPr>
          </a:p>
          <a:p>
            <a:pPr>
              <a:lnSpc>
                <a:spcPct val="100000"/>
              </a:lnSpc>
            </a:pPr>
            <a:endParaRPr b="0" lang="en-US" sz="2100" strike="noStrike" u="none">
              <a:solidFill>
                <a:srgbClr val="000000"/>
              </a:solidFill>
              <a:uFillTx/>
              <a:latin typeface="Arial"/>
            </a:endParaRPr>
          </a:p>
          <a:p>
            <a:pPr>
              <a:lnSpc>
                <a:spcPct val="100000"/>
              </a:lnSpc>
            </a:pPr>
            <a:endParaRPr b="0" lang="en-US" sz="2100" strike="noStrike" u="none">
              <a:solidFill>
                <a:srgbClr val="000000"/>
              </a:solidFill>
              <a:uFillTx/>
              <a:latin typeface="Arial"/>
            </a:endParaRPr>
          </a:p>
        </p:txBody>
      </p:sp>
      <p:grpSp>
        <p:nvGrpSpPr>
          <p:cNvPr id="1082" name="Avatar 17"/>
          <p:cNvGrpSpPr/>
          <p:nvPr/>
        </p:nvGrpSpPr>
        <p:grpSpPr>
          <a:xfrm>
            <a:off x="927360" y="3965040"/>
            <a:ext cx="1076400" cy="1076400"/>
            <a:chOff x="927360" y="3965040"/>
            <a:chExt cx="1076400" cy="1076400"/>
          </a:xfrm>
        </p:grpSpPr>
        <p:sp>
          <p:nvSpPr>
            <p:cNvPr id="1083" name=""/>
            <p:cNvSpPr/>
            <p:nvPr/>
          </p:nvSpPr>
          <p:spPr>
            <a:xfrm>
              <a:off x="940320" y="397800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084" name=""/>
            <p:cNvSpPr/>
            <p:nvPr/>
          </p:nvSpPr>
          <p:spPr>
            <a:xfrm>
              <a:off x="1287360" y="414504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085" name=""/>
            <p:cNvSpPr/>
            <p:nvPr/>
          </p:nvSpPr>
          <p:spPr>
            <a:xfrm>
              <a:off x="1058040" y="454104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086" name=""/>
            <p:cNvSpPr/>
            <p:nvPr/>
          </p:nvSpPr>
          <p:spPr>
            <a:xfrm>
              <a:off x="927360" y="396504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87" name="shutterstock_2137449277 [Converted].png 1" descr="shutterstock_2137449277 [Converted].png"/>
          <p:cNvPicPr/>
          <p:nvPr/>
        </p:nvPicPr>
        <p:blipFill>
          <a:blip r:embed="rId1">
            <a:alphaModFix amt="35000"/>
          </a:blip>
          <a:stretch/>
        </p:blipFill>
        <p:spPr>
          <a:xfrm>
            <a:off x="-238320" y="-635040"/>
            <a:ext cx="12566160" cy="8611560"/>
          </a:xfrm>
          <a:prstGeom prst="rect">
            <a:avLst/>
          </a:prstGeom>
          <a:ln w="12600">
            <a:noFill/>
          </a:ln>
        </p:spPr>
      </p:pic>
      <p:pic>
        <p:nvPicPr>
          <p:cNvPr id="1088" name="bottom shape.png 1" descr="bottom shape.png"/>
          <p:cNvPicPr/>
          <p:nvPr/>
        </p:nvPicPr>
        <p:blipFill>
          <a:blip r:embed="rId2"/>
          <a:stretch/>
        </p:blipFill>
        <p:spPr>
          <a:xfrm rot="21487200">
            <a:off x="-2961000" y="4756680"/>
            <a:ext cx="15918480" cy="2892600"/>
          </a:xfrm>
          <a:prstGeom prst="rect">
            <a:avLst/>
          </a:prstGeom>
          <a:ln w="12600">
            <a:noFill/>
          </a:ln>
          <a:effectLst>
            <a:outerShdw blurRad="800280" dir="5400000" dist="25560" rotWithShape="0">
              <a:srgbClr val="f0563d">
                <a:alpha val="68000"/>
              </a:srgbClr>
            </a:outerShdw>
          </a:effectLst>
        </p:spPr>
      </p:pic>
      <p:grpSp>
        <p:nvGrpSpPr>
          <p:cNvPr id="1089" name="Group 3"/>
          <p:cNvGrpSpPr/>
          <p:nvPr/>
        </p:nvGrpSpPr>
        <p:grpSpPr>
          <a:xfrm>
            <a:off x="6165360" y="847440"/>
            <a:ext cx="2544840" cy="509040"/>
            <a:chOff x="6165360" y="847440"/>
            <a:chExt cx="2544840" cy="509040"/>
          </a:xfrm>
        </p:grpSpPr>
        <p:sp>
          <p:nvSpPr>
            <p:cNvPr id="1090" name="Line 7"/>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91" name="Line 8"/>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92" name="Line 9"/>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093" name="Group 4"/>
          <p:cNvGrpSpPr/>
          <p:nvPr/>
        </p:nvGrpSpPr>
        <p:grpSpPr>
          <a:xfrm>
            <a:off x="6165360" y="1467000"/>
            <a:ext cx="2544840" cy="3670920"/>
            <a:chOff x="6165360" y="1467000"/>
            <a:chExt cx="2544840" cy="3670920"/>
          </a:xfrm>
        </p:grpSpPr>
        <p:sp>
          <p:nvSpPr>
            <p:cNvPr id="1094" name="Line 10"/>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95" name="Line 11"/>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096" name="Line 12"/>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097" name="Rounded Rectangle 4"/>
          <p:cNvSpPr/>
          <p:nvPr/>
        </p:nvSpPr>
        <p:spPr>
          <a:xfrm>
            <a:off x="2470320" y="419760"/>
            <a:ext cx="799128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098" name="Our Responsibilities: 2"/>
          <p:cNvSpPr/>
          <p:nvPr/>
        </p:nvSpPr>
        <p:spPr>
          <a:xfrm>
            <a:off x="2514600" y="572400"/>
            <a:ext cx="7947000" cy="859680"/>
          </a:xfrm>
          <a:prstGeom prst="rect">
            <a:avLst/>
          </a:prstGeom>
          <a:noFill/>
          <a:ln w="12600">
            <a:noFill/>
          </a:ln>
        </p:spPr>
        <p:style>
          <a:lnRef idx="0"/>
          <a:fillRef idx="0"/>
          <a:effectRef idx="0"/>
          <a:fontRef idx="minor"/>
        </p:style>
        <p:txBody>
          <a:bodyPr lIns="27720" rIns="27720" tIns="27720" bIns="27720" anchor="ctr">
            <a:spAutoFit/>
          </a:bodyPr>
          <a:p>
            <a:pPr defTabSz="554760">
              <a:lnSpc>
                <a:spcPct val="80000"/>
              </a:lnSpc>
            </a:pPr>
            <a:r>
              <a:rPr b="1" lang="en-US" sz="3300" strike="noStrike" u="none">
                <a:solidFill>
                  <a:srgbClr val="ffffff"/>
                </a:solidFill>
                <a:uFillTx/>
                <a:latin typeface="Arial"/>
                <a:ea typeface="Arial"/>
              </a:rPr>
              <a:t>AFFILIATE – Arranges Pre-Solar Appts</a:t>
            </a:r>
            <a:endParaRPr b="0" lang="en-US" sz="3300" strike="noStrike" u="none">
              <a:solidFill>
                <a:srgbClr val="000000"/>
              </a:solidFill>
              <a:uFillTx/>
              <a:latin typeface="Arial"/>
            </a:endParaRPr>
          </a:p>
          <a:p>
            <a:pPr defTabSz="554760">
              <a:lnSpc>
                <a:spcPct val="80000"/>
              </a:lnSpc>
            </a:pPr>
            <a:r>
              <a:rPr b="1" lang="en-US" sz="3300" strike="noStrike" u="none">
                <a:solidFill>
                  <a:srgbClr val="ffffff"/>
                </a:solidFill>
                <a:uFillTx/>
                <a:latin typeface="Arial"/>
                <a:ea typeface="Arial"/>
              </a:rPr>
              <a:t>         </a:t>
            </a:r>
            <a:r>
              <a:rPr b="1" lang="en-US" sz="3300" strike="noStrike" u="none">
                <a:solidFill>
                  <a:srgbClr val="ffffff"/>
                </a:solidFill>
                <a:uFillTx/>
                <a:latin typeface="Arial"/>
                <a:ea typeface="Arial"/>
              </a:rPr>
              <a:t>With Homeowner &amp; Their Team</a:t>
            </a:r>
            <a:endParaRPr b="0" lang="en-US" sz="3300" strike="noStrike" u="none">
              <a:solidFill>
                <a:srgbClr val="000000"/>
              </a:solidFill>
              <a:uFillTx/>
              <a:latin typeface="Arial"/>
            </a:endParaRPr>
          </a:p>
        </p:txBody>
      </p:sp>
      <p:grpSp>
        <p:nvGrpSpPr>
          <p:cNvPr id="1099" name="Avatar 2"/>
          <p:cNvGrpSpPr/>
          <p:nvPr/>
        </p:nvGrpSpPr>
        <p:grpSpPr>
          <a:xfrm>
            <a:off x="5900040" y="4257000"/>
            <a:ext cx="1076400" cy="1076400"/>
            <a:chOff x="5900040" y="4257000"/>
            <a:chExt cx="1076400" cy="1076400"/>
          </a:xfrm>
        </p:grpSpPr>
        <p:sp>
          <p:nvSpPr>
            <p:cNvPr id="1100" name=""/>
            <p:cNvSpPr/>
            <p:nvPr/>
          </p:nvSpPr>
          <p:spPr>
            <a:xfrm>
              <a:off x="5913000" y="426996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101" name=""/>
            <p:cNvSpPr/>
            <p:nvPr/>
          </p:nvSpPr>
          <p:spPr>
            <a:xfrm>
              <a:off x="6260040" y="443700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02" name=""/>
            <p:cNvSpPr/>
            <p:nvPr/>
          </p:nvSpPr>
          <p:spPr>
            <a:xfrm>
              <a:off x="6030720" y="483300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03" name=""/>
            <p:cNvSpPr/>
            <p:nvPr/>
          </p:nvSpPr>
          <p:spPr>
            <a:xfrm>
              <a:off x="5900040" y="425700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
        <p:nvSpPr>
          <p:cNvPr id="1104" name="Smiley 4"/>
          <p:cNvSpPr/>
          <p:nvPr/>
        </p:nvSpPr>
        <p:spPr>
          <a:xfrm>
            <a:off x="685800" y="228600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105" name="Sun 1"/>
          <p:cNvSpPr/>
          <p:nvPr/>
        </p:nvSpPr>
        <p:spPr>
          <a:xfrm>
            <a:off x="5715000" y="2687400"/>
            <a:ext cx="1423440" cy="1423440"/>
          </a:xfrm>
          <a:prstGeom prst="sun">
            <a:avLst>
              <a:gd name="adj" fmla="val 25000"/>
            </a:avLst>
          </a:prstGeom>
          <a:gradFill rotWithShape="0">
            <a:gsLst>
              <a:gs pos="0">
                <a:srgbClr val="ffff00"/>
              </a:gs>
              <a:gs pos="67000">
                <a:srgbClr val="ffbf00"/>
              </a:gs>
            </a:gsLst>
            <a:path path="circle">
              <a:fillToRect l="66000" t="33000" r="34000" b="67000"/>
            </a:path>
          </a:gradFill>
          <a:ln cap="rnd" w="6480">
            <a:solidFill>
              <a:srgbClr val="ffffff"/>
            </a:solidFill>
            <a:round/>
          </a:ln>
          <a:effectLst>
            <a:outerShdw blurRad="0" dir="2700000" dist="35638" rotWithShape="0">
              <a:srgbClr val="ffbf00"/>
            </a:outerShdw>
          </a:effectLst>
        </p:spPr>
        <p:style>
          <a:lnRef idx="0"/>
          <a:fillRef idx="0"/>
          <a:effectRef idx="0"/>
          <a:fontRef idx="minor"/>
        </p:style>
        <p:txBody>
          <a:bodyPr lIns="93240" rIns="93240" tIns="48240" bIns="48240" anchor="ctr">
            <a:noAutofit/>
          </a:bodyPr>
          <a:p>
            <a:pPr>
              <a:lnSpc>
                <a:spcPct val="100000"/>
              </a:lnSpc>
            </a:pPr>
            <a:endParaRPr b="0" lang="en-US" sz="1800" strike="noStrike" u="none">
              <a:solidFill>
                <a:srgbClr val="000000"/>
              </a:solidFill>
              <a:uFillTx/>
              <a:latin typeface="Arial"/>
              <a:ea typeface="Microsoft YaHei"/>
            </a:endParaRPr>
          </a:p>
        </p:txBody>
      </p:sp>
      <p:sp>
        <p:nvSpPr>
          <p:cNvPr id="1106" name=""/>
          <p:cNvSpPr/>
          <p:nvPr/>
        </p:nvSpPr>
        <p:spPr>
          <a:xfrm>
            <a:off x="2743200" y="1600200"/>
            <a:ext cx="776844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32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Affiliate Pay Per Solar lnstall</a:t>
            </a:r>
            <a:endParaRPr b="0" lang="en-US" sz="3200" strike="noStrike" u="none">
              <a:solidFill>
                <a:srgbClr val="000000"/>
              </a:solidFill>
              <a:uFillTx/>
              <a:latin typeface="Arial"/>
            </a:endParaRPr>
          </a:p>
          <a:p>
            <a:pPr>
              <a:lnSpc>
                <a:spcPct val="100000"/>
              </a:lnSpc>
            </a:pPr>
            <a:endParaRPr b="0" lang="en-US" sz="10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r>
              <a:rPr b="1" lang="en-US" sz="26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$500  or  $1,000</a:t>
            </a:r>
            <a:endParaRPr b="0" lang="en-US" sz="3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7" name="shutterstock_2137449277 [Converted].png 3" descr="shutterstock_2137449277 [Converted].png"/>
          <p:cNvPicPr/>
          <p:nvPr/>
        </p:nvPicPr>
        <p:blipFill>
          <a:blip r:embed="rId1">
            <a:alphaModFix amt="35000"/>
          </a:blip>
          <a:stretch/>
        </p:blipFill>
        <p:spPr>
          <a:xfrm>
            <a:off x="720" y="0"/>
            <a:ext cx="12566160" cy="8611560"/>
          </a:xfrm>
          <a:prstGeom prst="rect">
            <a:avLst/>
          </a:prstGeom>
          <a:ln w="29160">
            <a:noFill/>
          </a:ln>
        </p:spPr>
      </p:pic>
      <p:pic>
        <p:nvPicPr>
          <p:cNvPr id="1108" name="bottom shape.png 4" descr="bottom shape.png"/>
          <p:cNvPicPr/>
          <p:nvPr/>
        </p:nvPicPr>
        <p:blipFill>
          <a:blip r:embed="rId2"/>
          <a:stretch/>
        </p:blipFill>
        <p:spPr>
          <a:xfrm rot="21487200">
            <a:off x="-2933640" y="5746320"/>
            <a:ext cx="15918480" cy="2892600"/>
          </a:xfrm>
          <a:prstGeom prst="rect">
            <a:avLst/>
          </a:prstGeom>
          <a:ln w="12600">
            <a:noFill/>
          </a:ln>
          <a:effectLst>
            <a:outerShdw blurRad="800280" dir="5400000" dist="25560" rotWithShape="0">
              <a:srgbClr val="f0563d">
                <a:alpha val="68000"/>
              </a:srgbClr>
            </a:outerShdw>
          </a:effectLst>
        </p:spPr>
      </p:pic>
      <p:grpSp>
        <p:nvGrpSpPr>
          <p:cNvPr id="1109" name="Group 1"/>
          <p:cNvGrpSpPr/>
          <p:nvPr/>
        </p:nvGrpSpPr>
        <p:grpSpPr>
          <a:xfrm>
            <a:off x="6165360" y="847440"/>
            <a:ext cx="2544840" cy="509040"/>
            <a:chOff x="6165360" y="847440"/>
            <a:chExt cx="2544840" cy="509040"/>
          </a:xfrm>
        </p:grpSpPr>
        <p:sp>
          <p:nvSpPr>
            <p:cNvPr id="1110" name="Line 1"/>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11" name="Line 2"/>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12" name="Line 3"/>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113" name="Group 2"/>
          <p:cNvGrpSpPr/>
          <p:nvPr/>
        </p:nvGrpSpPr>
        <p:grpSpPr>
          <a:xfrm>
            <a:off x="6165360" y="1467000"/>
            <a:ext cx="2544840" cy="3670920"/>
            <a:chOff x="6165360" y="1467000"/>
            <a:chExt cx="2544840" cy="3670920"/>
          </a:xfrm>
        </p:grpSpPr>
        <p:sp>
          <p:nvSpPr>
            <p:cNvPr id="1114" name="Line 4"/>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15" name="Line 5"/>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16" name="Line 6"/>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117" name="Rounded Rectangle 1"/>
          <p:cNvSpPr/>
          <p:nvPr/>
        </p:nvSpPr>
        <p:spPr>
          <a:xfrm>
            <a:off x="1613880" y="457200"/>
            <a:ext cx="72918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118" name="Our Responsibilities: 9"/>
          <p:cNvSpPr/>
          <p:nvPr/>
        </p:nvSpPr>
        <p:spPr>
          <a:xfrm>
            <a:off x="1613880" y="753120"/>
            <a:ext cx="7291800" cy="54216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4000" strike="noStrike" u="none">
                <a:solidFill>
                  <a:srgbClr val="ffffff"/>
                </a:solidFill>
                <a:uFillTx/>
                <a:latin typeface="Arial"/>
                <a:ea typeface="Arial"/>
              </a:rPr>
              <a:t>What’s Your Time Worth?</a:t>
            </a:r>
            <a:endParaRPr b="0" lang="en-US" sz="4000" strike="noStrike" u="none">
              <a:solidFill>
                <a:srgbClr val="000000"/>
              </a:solidFill>
              <a:uFillTx/>
              <a:latin typeface="Arial"/>
            </a:endParaRPr>
          </a:p>
        </p:txBody>
      </p:sp>
      <p:sp>
        <p:nvSpPr>
          <p:cNvPr id="1119" name=""/>
          <p:cNvSpPr/>
          <p:nvPr/>
        </p:nvSpPr>
        <p:spPr>
          <a:xfrm>
            <a:off x="1736280" y="3834360"/>
            <a:ext cx="8318160" cy="674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600" strike="noStrike" u="none">
                <a:solidFill>
                  <a:srgbClr val="000000"/>
                </a:solidFill>
                <a:uFillTx/>
                <a:latin typeface="Arial"/>
                <a:ea typeface="DejaVu Sans"/>
              </a:rPr>
              <a:t>3 Installs may take 8 to 12 Pre-Solar Presentations </a:t>
            </a:r>
            <a:endParaRPr b="0" lang="en-US" sz="2600" strike="noStrike" u="none">
              <a:solidFill>
                <a:srgbClr val="000000"/>
              </a:solidFill>
              <a:uFillTx/>
              <a:latin typeface="Arial"/>
            </a:endParaRPr>
          </a:p>
          <a:p>
            <a:pPr>
              <a:lnSpc>
                <a:spcPct val="100000"/>
              </a:lnSpc>
            </a:pPr>
            <a:endParaRPr b="0" lang="en-US" sz="1000" strike="noStrike" u="none">
              <a:solidFill>
                <a:srgbClr val="000000"/>
              </a:solidFill>
              <a:uFillTx/>
              <a:latin typeface="Arial"/>
            </a:endParaRPr>
          </a:p>
          <a:p>
            <a:pPr>
              <a:lnSpc>
                <a:spcPct val="100000"/>
              </a:lnSpc>
            </a:pPr>
            <a:r>
              <a:rPr b="1" lang="en-US" sz="2600" strike="noStrike" u="none">
                <a:solidFill>
                  <a:srgbClr val="000000"/>
                </a:solidFill>
                <a:uFillTx/>
                <a:latin typeface="Arial"/>
                <a:ea typeface="DejaVu Sans"/>
              </a:rPr>
              <a:t>20 mins per presentation  =  about 4 hours</a:t>
            </a:r>
            <a:endParaRPr b="0" lang="en-US" sz="2600" strike="noStrike" u="none">
              <a:solidFill>
                <a:srgbClr val="000000"/>
              </a:solidFill>
              <a:uFillTx/>
              <a:latin typeface="Arial"/>
            </a:endParaRPr>
          </a:p>
          <a:p>
            <a:pPr>
              <a:lnSpc>
                <a:spcPct val="100000"/>
              </a:lnSpc>
            </a:pPr>
            <a:endParaRPr b="0" lang="en-US" sz="2600" strike="noStrike" u="none">
              <a:solidFill>
                <a:srgbClr val="000000"/>
              </a:solidFill>
              <a:uFillTx/>
              <a:latin typeface="Arial"/>
            </a:endParaRPr>
          </a:p>
          <a:p>
            <a:pPr>
              <a:lnSpc>
                <a:spcPct val="100000"/>
              </a:lnSpc>
            </a:pPr>
            <a:r>
              <a:rPr b="1" lang="en-US" sz="3200" strike="noStrike" u="none">
                <a:solidFill>
                  <a:srgbClr val="000000"/>
                </a:solidFill>
                <a:highlight>
                  <a:srgbClr val="ffff00"/>
                </a:highlight>
                <a:uFillTx/>
                <a:latin typeface="Arial"/>
                <a:ea typeface="DejaVu Sans"/>
              </a:rPr>
              <a:t>$2,500  /  4 hours  @  $625 per hour</a:t>
            </a:r>
            <a:endParaRPr b="0" lang="en-US" sz="3200" strike="noStrike" u="none">
              <a:solidFill>
                <a:srgbClr val="000000"/>
              </a:solidFill>
              <a:uFillTx/>
              <a:latin typeface="Arial"/>
            </a:endParaRPr>
          </a:p>
        </p:txBody>
      </p:sp>
      <p:sp>
        <p:nvSpPr>
          <p:cNvPr id="1120" name=""/>
          <p:cNvSpPr/>
          <p:nvPr/>
        </p:nvSpPr>
        <p:spPr>
          <a:xfrm>
            <a:off x="1793880" y="1688400"/>
            <a:ext cx="8487000" cy="803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1</a:t>
            </a:r>
            <a:r>
              <a:rPr b="1" lang="en-US" sz="2400" strike="noStrike" u="none" baseline="33000">
                <a:solidFill>
                  <a:srgbClr val="000000"/>
                </a:solidFill>
                <a:uFillTx/>
                <a:latin typeface="Arial"/>
                <a:ea typeface="DejaVu Sans"/>
              </a:rPr>
              <a:t>st</a:t>
            </a:r>
            <a:r>
              <a:rPr b="1" lang="en-US" sz="2400" strike="noStrike" u="none">
                <a:solidFill>
                  <a:srgbClr val="000000"/>
                </a:solidFill>
                <a:uFillTx/>
                <a:latin typeface="Arial"/>
                <a:ea typeface="DejaVu Sans"/>
              </a:rPr>
              <a:t>                            2</a:t>
            </a:r>
            <a:r>
              <a:rPr b="1" lang="en-US" sz="2400" strike="noStrike" u="none" baseline="33000">
                <a:solidFill>
                  <a:srgbClr val="000000"/>
                </a:solidFill>
                <a:uFillTx/>
                <a:latin typeface="Arial"/>
                <a:ea typeface="DejaVu Sans"/>
              </a:rPr>
              <a:t>nd</a:t>
            </a:r>
            <a:r>
              <a:rPr b="1" lang="en-US" sz="2400" strike="noStrike" u="none">
                <a:solidFill>
                  <a:srgbClr val="000000"/>
                </a:solidFill>
                <a:uFillTx/>
                <a:latin typeface="Arial"/>
                <a:ea typeface="DejaVu Sans"/>
              </a:rPr>
              <a:t>                        3</a:t>
            </a:r>
            <a:r>
              <a:rPr b="1" lang="en-US" sz="2400" strike="noStrike" u="none" baseline="33000">
                <a:solidFill>
                  <a:srgbClr val="000000"/>
                </a:solidFill>
                <a:uFillTx/>
                <a:latin typeface="Arial"/>
                <a:ea typeface="DejaVu Sans"/>
              </a:rPr>
              <a:t>rd</a:t>
            </a: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$1,000</a:t>
            </a: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$500</a:t>
            </a: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$1,000</a:t>
            </a:r>
            <a:r>
              <a:rPr b="1" lang="en-US" sz="2400" strike="noStrike" u="none">
                <a:solidFill>
                  <a:srgbClr val="000000"/>
                </a:solidFill>
                <a:uFillTx/>
                <a:latin typeface="Arial"/>
                <a:ea typeface="DejaVu Sans"/>
              </a:rPr>
              <a:t>	</a:t>
            </a:r>
            <a:r>
              <a:rPr b="1" lang="en-US" sz="2400" strike="noStrike" u="none">
                <a:solidFill>
                  <a:srgbClr val="000000"/>
                </a:solidFill>
                <a:uFillTx/>
                <a:latin typeface="Arial"/>
                <a:ea typeface="DejaVu Sans"/>
              </a:rPr>
              <a:t> =   $2,500</a:t>
            </a:r>
            <a:endParaRPr b="0" lang="en-US" sz="2400" strike="noStrike" u="none">
              <a:solidFill>
                <a:srgbClr val="000000"/>
              </a:solidFill>
              <a:uFillTx/>
              <a:latin typeface="Arial"/>
            </a:endParaRPr>
          </a:p>
        </p:txBody>
      </p:sp>
      <p:grpSp>
        <p:nvGrpSpPr>
          <p:cNvPr id="1121" name="Avatar 13"/>
          <p:cNvGrpSpPr/>
          <p:nvPr/>
        </p:nvGrpSpPr>
        <p:grpSpPr>
          <a:xfrm>
            <a:off x="2057400" y="2571480"/>
            <a:ext cx="1076400" cy="1076400"/>
            <a:chOff x="2057400" y="2571480"/>
            <a:chExt cx="1076400" cy="1076400"/>
          </a:xfrm>
        </p:grpSpPr>
        <p:sp>
          <p:nvSpPr>
            <p:cNvPr id="1122" name=""/>
            <p:cNvSpPr/>
            <p:nvPr/>
          </p:nvSpPr>
          <p:spPr>
            <a:xfrm>
              <a:off x="2070360" y="258444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123" name=""/>
            <p:cNvSpPr/>
            <p:nvPr/>
          </p:nvSpPr>
          <p:spPr>
            <a:xfrm>
              <a:off x="2417400" y="275148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24" name=""/>
            <p:cNvSpPr/>
            <p:nvPr/>
          </p:nvSpPr>
          <p:spPr>
            <a:xfrm>
              <a:off x="2188080" y="314748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25" name=""/>
            <p:cNvSpPr/>
            <p:nvPr/>
          </p:nvSpPr>
          <p:spPr>
            <a:xfrm>
              <a:off x="2057400" y="257148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126" name="Avatar 14"/>
          <p:cNvGrpSpPr/>
          <p:nvPr/>
        </p:nvGrpSpPr>
        <p:grpSpPr>
          <a:xfrm>
            <a:off x="4701240" y="2536560"/>
            <a:ext cx="1076400" cy="1076400"/>
            <a:chOff x="4701240" y="2536560"/>
            <a:chExt cx="1076400" cy="1076400"/>
          </a:xfrm>
        </p:grpSpPr>
        <p:sp>
          <p:nvSpPr>
            <p:cNvPr id="1127" name=""/>
            <p:cNvSpPr/>
            <p:nvPr/>
          </p:nvSpPr>
          <p:spPr>
            <a:xfrm>
              <a:off x="4714200" y="254952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128" name=""/>
            <p:cNvSpPr/>
            <p:nvPr/>
          </p:nvSpPr>
          <p:spPr>
            <a:xfrm>
              <a:off x="5061240" y="271656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29" name=""/>
            <p:cNvSpPr/>
            <p:nvPr/>
          </p:nvSpPr>
          <p:spPr>
            <a:xfrm>
              <a:off x="4831920" y="311256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30" name=""/>
            <p:cNvSpPr/>
            <p:nvPr/>
          </p:nvSpPr>
          <p:spPr>
            <a:xfrm>
              <a:off x="4701240" y="253656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grpSp>
        <p:nvGrpSpPr>
          <p:cNvPr id="1131" name="Avatar 15"/>
          <p:cNvGrpSpPr/>
          <p:nvPr/>
        </p:nvGrpSpPr>
        <p:grpSpPr>
          <a:xfrm>
            <a:off x="7182720" y="2549880"/>
            <a:ext cx="1076400" cy="1076400"/>
            <a:chOff x="7182720" y="2549880"/>
            <a:chExt cx="1076400" cy="1076400"/>
          </a:xfrm>
        </p:grpSpPr>
        <p:sp>
          <p:nvSpPr>
            <p:cNvPr id="1132" name=""/>
            <p:cNvSpPr/>
            <p:nvPr/>
          </p:nvSpPr>
          <p:spPr>
            <a:xfrm>
              <a:off x="7195680" y="256284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133" name=""/>
            <p:cNvSpPr/>
            <p:nvPr/>
          </p:nvSpPr>
          <p:spPr>
            <a:xfrm>
              <a:off x="7542720" y="272988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34" name=""/>
            <p:cNvSpPr/>
            <p:nvPr/>
          </p:nvSpPr>
          <p:spPr>
            <a:xfrm>
              <a:off x="7313400" y="312588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35" name=""/>
            <p:cNvSpPr/>
            <p:nvPr/>
          </p:nvSpPr>
          <p:spPr>
            <a:xfrm>
              <a:off x="7182720" y="254988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6" name="shutterstock_2137449277 [Converted].png 14" descr="shutterstock_2137449277 [Converted].png"/>
          <p:cNvPicPr/>
          <p:nvPr/>
        </p:nvPicPr>
        <p:blipFill>
          <a:blip r:embed="rId1">
            <a:alphaModFix amt="35000"/>
          </a:blip>
          <a:stretch/>
        </p:blipFill>
        <p:spPr>
          <a:xfrm>
            <a:off x="-228600" y="0"/>
            <a:ext cx="12566160" cy="8611560"/>
          </a:xfrm>
          <a:prstGeom prst="rect">
            <a:avLst/>
          </a:prstGeom>
          <a:ln w="12600">
            <a:noFill/>
          </a:ln>
        </p:spPr>
      </p:pic>
      <p:pic>
        <p:nvPicPr>
          <p:cNvPr id="1137" name="bottom shape.png 13" descr="bottom shape.png"/>
          <p:cNvPicPr/>
          <p:nvPr/>
        </p:nvPicPr>
        <p:blipFill>
          <a:blip r:embed="rId2"/>
          <a:stretch/>
        </p:blipFill>
        <p:spPr>
          <a:xfrm rot="21487200">
            <a:off x="-2961000" y="4756680"/>
            <a:ext cx="15918480" cy="2892600"/>
          </a:xfrm>
          <a:prstGeom prst="rect">
            <a:avLst/>
          </a:prstGeom>
          <a:ln w="12600">
            <a:noFill/>
          </a:ln>
          <a:effectLst>
            <a:outerShdw blurRad="800280" dir="5400000" dist="25560" rotWithShape="0">
              <a:srgbClr val="f0563d">
                <a:alpha val="68000"/>
              </a:srgbClr>
            </a:outerShdw>
          </a:effectLst>
        </p:spPr>
      </p:pic>
      <p:grpSp>
        <p:nvGrpSpPr>
          <p:cNvPr id="1138" name="Group 20"/>
          <p:cNvGrpSpPr/>
          <p:nvPr/>
        </p:nvGrpSpPr>
        <p:grpSpPr>
          <a:xfrm>
            <a:off x="6165360" y="847440"/>
            <a:ext cx="2544840" cy="509040"/>
            <a:chOff x="6165360" y="847440"/>
            <a:chExt cx="2544840" cy="509040"/>
          </a:xfrm>
        </p:grpSpPr>
        <p:sp>
          <p:nvSpPr>
            <p:cNvPr id="1139" name="Line 64"/>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40" name="Line 65"/>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41" name="Line 66"/>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142" name="Group 23"/>
          <p:cNvGrpSpPr/>
          <p:nvPr/>
        </p:nvGrpSpPr>
        <p:grpSpPr>
          <a:xfrm>
            <a:off x="6165360" y="1467000"/>
            <a:ext cx="2544840" cy="3670920"/>
            <a:chOff x="6165360" y="1467000"/>
            <a:chExt cx="2544840" cy="3670920"/>
          </a:xfrm>
        </p:grpSpPr>
        <p:sp>
          <p:nvSpPr>
            <p:cNvPr id="1143" name="Line 70"/>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44" name="Line 71"/>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45" name="Line 72"/>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146" name="Rounded Rectangle 14"/>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147" name="Our Responsibilities: 15"/>
          <p:cNvSpPr/>
          <p:nvPr/>
        </p:nvSpPr>
        <p:spPr>
          <a:xfrm>
            <a:off x="2529360" y="731520"/>
            <a:ext cx="795060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Now You Can Upgrade to Consultant</a:t>
            </a:r>
            <a:endParaRPr b="0" lang="en-US" sz="3300" strike="noStrike" u="none">
              <a:solidFill>
                <a:srgbClr val="000000"/>
              </a:solidFill>
              <a:uFillTx/>
              <a:latin typeface="Arial"/>
            </a:endParaRPr>
          </a:p>
        </p:txBody>
      </p:sp>
      <p:sp>
        <p:nvSpPr>
          <p:cNvPr id="1148" name=""/>
          <p:cNvSpPr/>
          <p:nvPr/>
        </p:nvSpPr>
        <p:spPr>
          <a:xfrm>
            <a:off x="2120760" y="2095560"/>
            <a:ext cx="998892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US" sz="32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sp>
        <p:nvSpPr>
          <p:cNvPr id="1149" name="Smiley 9"/>
          <p:cNvSpPr/>
          <p:nvPr/>
        </p:nvSpPr>
        <p:spPr>
          <a:xfrm>
            <a:off x="5715000" y="291636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150" name=""/>
          <p:cNvSpPr/>
          <p:nvPr/>
        </p:nvSpPr>
        <p:spPr>
          <a:xfrm>
            <a:off x="4800600" y="1992600"/>
            <a:ext cx="296856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4000" strike="noStrike" u="none">
                <a:solidFill>
                  <a:srgbClr val="000000"/>
                </a:solidFill>
                <a:uFillTx/>
                <a:latin typeface="Arial"/>
                <a:ea typeface="DejaVu Sans"/>
              </a:rPr>
              <a:t>Consultant</a:t>
            </a:r>
            <a:endParaRPr b="0" lang="en-US" sz="4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51" name="shutterstock_2137449277 [Converted].png 10" descr="shutterstock_2137449277 [Converted].png"/>
          <p:cNvPicPr/>
          <p:nvPr/>
        </p:nvPicPr>
        <p:blipFill>
          <a:blip r:embed="rId1">
            <a:alphaModFix amt="35000"/>
          </a:blip>
          <a:stretch/>
        </p:blipFill>
        <p:spPr>
          <a:xfrm>
            <a:off x="-228600" y="0"/>
            <a:ext cx="12566160" cy="8611560"/>
          </a:xfrm>
          <a:prstGeom prst="rect">
            <a:avLst/>
          </a:prstGeom>
          <a:ln w="12600">
            <a:noFill/>
          </a:ln>
        </p:spPr>
      </p:pic>
      <p:pic>
        <p:nvPicPr>
          <p:cNvPr id="1152" name="bottom shape.png 10" descr="bottom shape.png"/>
          <p:cNvPicPr/>
          <p:nvPr/>
        </p:nvPicPr>
        <p:blipFill>
          <a:blip r:embed="rId2"/>
          <a:stretch/>
        </p:blipFill>
        <p:spPr>
          <a:xfrm rot="21487200">
            <a:off x="-2961000" y="4756680"/>
            <a:ext cx="15918480" cy="2892600"/>
          </a:xfrm>
          <a:prstGeom prst="rect">
            <a:avLst/>
          </a:prstGeom>
          <a:ln w="12600">
            <a:noFill/>
          </a:ln>
          <a:effectLst>
            <a:outerShdw blurRad="800280" dir="5400000" dist="25560" rotWithShape="0">
              <a:srgbClr val="f0563d">
                <a:alpha val="68000"/>
              </a:srgbClr>
            </a:outerShdw>
          </a:effectLst>
        </p:spPr>
      </p:pic>
      <p:grpSp>
        <p:nvGrpSpPr>
          <p:cNvPr id="1153" name="Group 6"/>
          <p:cNvGrpSpPr/>
          <p:nvPr/>
        </p:nvGrpSpPr>
        <p:grpSpPr>
          <a:xfrm>
            <a:off x="6165360" y="847440"/>
            <a:ext cx="2544840" cy="509040"/>
            <a:chOff x="6165360" y="847440"/>
            <a:chExt cx="2544840" cy="509040"/>
          </a:xfrm>
        </p:grpSpPr>
        <p:sp>
          <p:nvSpPr>
            <p:cNvPr id="1154" name="Line 16"/>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55" name="Line 17"/>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56" name="Line 18"/>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157" name="Group 18"/>
          <p:cNvGrpSpPr/>
          <p:nvPr/>
        </p:nvGrpSpPr>
        <p:grpSpPr>
          <a:xfrm>
            <a:off x="6165360" y="1467000"/>
            <a:ext cx="2544840" cy="3670920"/>
            <a:chOff x="6165360" y="1467000"/>
            <a:chExt cx="2544840" cy="3670920"/>
          </a:xfrm>
        </p:grpSpPr>
        <p:sp>
          <p:nvSpPr>
            <p:cNvPr id="1158" name="Line 19"/>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59" name="Line 20"/>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60" name="Line 21"/>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161" name="Rounded Rectangle 10"/>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162" name="Our Responsibilities: 11"/>
          <p:cNvSpPr/>
          <p:nvPr/>
        </p:nvSpPr>
        <p:spPr>
          <a:xfrm>
            <a:off x="2529360" y="731520"/>
            <a:ext cx="795060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Consultant --- Same work as an Affiliate </a:t>
            </a:r>
            <a:endParaRPr b="0" lang="en-US" sz="3300" strike="noStrike" u="none">
              <a:solidFill>
                <a:srgbClr val="000000"/>
              </a:solidFill>
              <a:uFillTx/>
              <a:latin typeface="Arial"/>
            </a:endParaRPr>
          </a:p>
        </p:txBody>
      </p:sp>
      <p:sp>
        <p:nvSpPr>
          <p:cNvPr id="1163" name="Smiley 8"/>
          <p:cNvSpPr/>
          <p:nvPr/>
        </p:nvSpPr>
        <p:spPr>
          <a:xfrm>
            <a:off x="5715000" y="294336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164" name=""/>
          <p:cNvSpPr/>
          <p:nvPr/>
        </p:nvSpPr>
        <p:spPr>
          <a:xfrm>
            <a:off x="3657600" y="4496760"/>
            <a:ext cx="5558400" cy="571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600" strike="noStrike" u="none">
                <a:solidFill>
                  <a:srgbClr val="000000"/>
                </a:solidFill>
                <a:highlight>
                  <a:srgbClr val="ffff00"/>
                </a:highlight>
                <a:uFillTx/>
                <a:latin typeface="Arial"/>
                <a:ea typeface="DejaVu Sans"/>
              </a:rPr>
              <a:t>Consultant pays 1x Setup of $149</a:t>
            </a:r>
            <a:endParaRPr b="0" lang="en-US" sz="2600" strike="noStrike" u="none">
              <a:solidFill>
                <a:srgbClr val="000000"/>
              </a:solidFill>
              <a:uFillTx/>
              <a:latin typeface="Arial"/>
            </a:endParaRPr>
          </a:p>
          <a:p>
            <a:pPr algn="ctr">
              <a:lnSpc>
                <a:spcPct val="100000"/>
              </a:lnSpc>
            </a:pPr>
            <a:endParaRPr b="0" lang="en-US" sz="2600" strike="noStrike" u="none">
              <a:solidFill>
                <a:srgbClr val="000000"/>
              </a:solidFill>
              <a:uFillTx/>
              <a:latin typeface="Arial"/>
            </a:endParaRPr>
          </a:p>
          <a:p>
            <a:pPr algn="ctr">
              <a:lnSpc>
                <a:spcPct val="100000"/>
              </a:lnSpc>
            </a:pPr>
            <a:r>
              <a:rPr b="1" lang="en-US" sz="2600" strike="noStrike" u="none">
                <a:solidFill>
                  <a:srgbClr val="000000"/>
                </a:solidFill>
                <a:highlight>
                  <a:srgbClr val="ffff00"/>
                </a:highlight>
                <a:uFillTx/>
                <a:latin typeface="Arial"/>
                <a:ea typeface="DejaVu Sans"/>
              </a:rPr>
              <a:t>Pays $49 monthly access</a:t>
            </a:r>
            <a:endParaRPr b="0" lang="en-US" sz="2600" strike="noStrike" u="none">
              <a:solidFill>
                <a:srgbClr val="000000"/>
              </a:solidFill>
              <a:uFillTx/>
              <a:latin typeface="Arial"/>
            </a:endParaRPr>
          </a:p>
        </p:txBody>
      </p:sp>
      <p:sp>
        <p:nvSpPr>
          <p:cNvPr id="1165" name=""/>
          <p:cNvSpPr/>
          <p:nvPr/>
        </p:nvSpPr>
        <p:spPr>
          <a:xfrm>
            <a:off x="4800600" y="1992240"/>
            <a:ext cx="296856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4000" strike="noStrike" u="none">
                <a:solidFill>
                  <a:srgbClr val="000000"/>
                </a:solidFill>
                <a:uFillTx/>
                <a:latin typeface="Arial"/>
                <a:ea typeface="DejaVu Sans"/>
              </a:rPr>
              <a:t>Consultant</a:t>
            </a:r>
            <a:endParaRPr b="0" lang="en-US" sz="4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6" name="shutterstock_2137449277 [Converted].png 15" descr="shutterstock_2137449277 [Converted].png"/>
          <p:cNvPicPr/>
          <p:nvPr/>
        </p:nvPicPr>
        <p:blipFill>
          <a:blip r:embed="rId1">
            <a:alphaModFix amt="35000"/>
          </a:blip>
          <a:stretch/>
        </p:blipFill>
        <p:spPr>
          <a:xfrm>
            <a:off x="-228600" y="0"/>
            <a:ext cx="12566160" cy="8611560"/>
          </a:xfrm>
          <a:prstGeom prst="rect">
            <a:avLst/>
          </a:prstGeom>
          <a:ln w="12600">
            <a:noFill/>
          </a:ln>
        </p:spPr>
      </p:pic>
      <p:pic>
        <p:nvPicPr>
          <p:cNvPr id="1167" name="bottom shape.png 14" descr="bottom shape.png"/>
          <p:cNvPicPr/>
          <p:nvPr/>
        </p:nvPicPr>
        <p:blipFill>
          <a:blip r:embed="rId2"/>
          <a:stretch/>
        </p:blipFill>
        <p:spPr>
          <a:xfrm rot="21487200">
            <a:off x="-2961000" y="4756680"/>
            <a:ext cx="15918480" cy="2892600"/>
          </a:xfrm>
          <a:prstGeom prst="rect">
            <a:avLst/>
          </a:prstGeom>
          <a:ln w="12600">
            <a:noFill/>
          </a:ln>
          <a:effectLst>
            <a:outerShdw blurRad="800280" dir="5400000" dist="25560" rotWithShape="0">
              <a:srgbClr val="f0563d">
                <a:alpha val="68000"/>
              </a:srgbClr>
            </a:outerShdw>
          </a:effectLst>
        </p:spPr>
      </p:pic>
      <p:grpSp>
        <p:nvGrpSpPr>
          <p:cNvPr id="1168" name="Group 25"/>
          <p:cNvGrpSpPr/>
          <p:nvPr/>
        </p:nvGrpSpPr>
        <p:grpSpPr>
          <a:xfrm>
            <a:off x="6165360" y="847440"/>
            <a:ext cx="2544840" cy="509040"/>
            <a:chOff x="6165360" y="847440"/>
            <a:chExt cx="2544840" cy="509040"/>
          </a:xfrm>
        </p:grpSpPr>
        <p:sp>
          <p:nvSpPr>
            <p:cNvPr id="1169" name="Line 73"/>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70" name="Line 74"/>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71" name="Line 75"/>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172" name="Group 26"/>
          <p:cNvGrpSpPr/>
          <p:nvPr/>
        </p:nvGrpSpPr>
        <p:grpSpPr>
          <a:xfrm>
            <a:off x="6165360" y="1467000"/>
            <a:ext cx="2544840" cy="3670920"/>
            <a:chOff x="6165360" y="1467000"/>
            <a:chExt cx="2544840" cy="3670920"/>
          </a:xfrm>
        </p:grpSpPr>
        <p:sp>
          <p:nvSpPr>
            <p:cNvPr id="1173" name="Line 76"/>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74" name="Line 77"/>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75" name="Line 78"/>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176" name="Rounded Rectangle 15"/>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nSpc>
                <a:spcPct val="100000"/>
              </a:lnSpc>
            </a:pPr>
            <a:endParaRPr b="0" lang="en-US" sz="1500" strike="noStrike" u="none">
              <a:solidFill>
                <a:srgbClr val="ffffff"/>
              </a:solidFill>
              <a:uFillTx/>
              <a:latin typeface="Helvetica Neue"/>
              <a:ea typeface="Helvetica Neue"/>
            </a:endParaRPr>
          </a:p>
        </p:txBody>
      </p:sp>
      <p:sp>
        <p:nvSpPr>
          <p:cNvPr id="1177" name="Our Responsibilities: 16"/>
          <p:cNvSpPr/>
          <p:nvPr/>
        </p:nvSpPr>
        <p:spPr>
          <a:xfrm>
            <a:off x="2529360" y="530280"/>
            <a:ext cx="7950600" cy="85968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 </a:t>
            </a:r>
            <a:r>
              <a:rPr b="1" lang="en-US" sz="3300" strike="noStrike" u="none">
                <a:solidFill>
                  <a:srgbClr val="ffffff"/>
                </a:solidFill>
                <a:uFillTx/>
                <a:latin typeface="Arial"/>
                <a:ea typeface="Arial"/>
              </a:rPr>
              <a:t>Pay Based On More Experience</a:t>
            </a:r>
            <a:endParaRPr b="0" lang="en-US" sz="3300" strike="noStrike" u="none">
              <a:solidFill>
                <a:srgbClr val="000000"/>
              </a:solidFill>
              <a:uFillTx/>
              <a:latin typeface="Arial"/>
            </a:endParaRPr>
          </a:p>
          <a:p>
            <a:pPr algn="ctr" defTabSz="554760">
              <a:lnSpc>
                <a:spcPct val="80000"/>
              </a:lnSpc>
            </a:pPr>
            <a:r>
              <a:rPr b="1" lang="en-US" sz="3300" strike="noStrike" u="none">
                <a:solidFill>
                  <a:srgbClr val="ffffff"/>
                </a:solidFill>
                <a:uFillTx/>
                <a:latin typeface="Arial"/>
                <a:ea typeface="Arial"/>
              </a:rPr>
              <a:t>Less “Hand Holding”</a:t>
            </a:r>
            <a:endParaRPr b="0" lang="en-US" sz="3300" strike="noStrike" u="none">
              <a:solidFill>
                <a:srgbClr val="000000"/>
              </a:solidFill>
              <a:uFillTx/>
              <a:latin typeface="Arial"/>
            </a:endParaRPr>
          </a:p>
        </p:txBody>
      </p:sp>
      <p:sp>
        <p:nvSpPr>
          <p:cNvPr id="1178" name="Sun 4"/>
          <p:cNvSpPr/>
          <p:nvPr/>
        </p:nvSpPr>
        <p:spPr>
          <a:xfrm>
            <a:off x="5628240" y="3087720"/>
            <a:ext cx="1423440" cy="1423440"/>
          </a:xfrm>
          <a:prstGeom prst="sun">
            <a:avLst>
              <a:gd name="adj" fmla="val 25000"/>
            </a:avLst>
          </a:prstGeom>
          <a:gradFill rotWithShape="0">
            <a:gsLst>
              <a:gs pos="0">
                <a:srgbClr val="ffff00"/>
              </a:gs>
              <a:gs pos="67000">
                <a:srgbClr val="ffbf00"/>
              </a:gs>
            </a:gsLst>
            <a:path path="circle">
              <a:fillToRect l="66000" t="33000" r="34000" b="67000"/>
            </a:path>
          </a:gradFill>
          <a:ln cap="rnd" w="6480">
            <a:solidFill>
              <a:srgbClr val="ffffff"/>
            </a:solidFill>
            <a:round/>
          </a:ln>
          <a:effectLst>
            <a:outerShdw blurRad="0" dir="2700000" dist="35638" rotWithShape="0">
              <a:srgbClr val="ffbf00"/>
            </a:outerShdw>
          </a:effectLst>
        </p:spPr>
        <p:style>
          <a:lnRef idx="0"/>
          <a:fillRef idx="0"/>
          <a:effectRef idx="0"/>
          <a:fontRef idx="minor"/>
        </p:style>
        <p:txBody>
          <a:bodyPr lIns="93240" rIns="93240" tIns="48240" bIns="48240" anchor="ctr">
            <a:noAutofit/>
          </a:bodyPr>
          <a:p>
            <a:pPr>
              <a:lnSpc>
                <a:spcPct val="100000"/>
              </a:lnSpc>
            </a:pPr>
            <a:endParaRPr b="0" lang="en-US" sz="1800" strike="noStrike" u="none">
              <a:solidFill>
                <a:srgbClr val="000000"/>
              </a:solidFill>
              <a:uFillTx/>
              <a:latin typeface="Arial"/>
              <a:ea typeface="Microsoft YaHei"/>
            </a:endParaRPr>
          </a:p>
        </p:txBody>
      </p:sp>
      <p:grpSp>
        <p:nvGrpSpPr>
          <p:cNvPr id="1179" name="Avatar 10"/>
          <p:cNvGrpSpPr/>
          <p:nvPr/>
        </p:nvGrpSpPr>
        <p:grpSpPr>
          <a:xfrm>
            <a:off x="5831280" y="4647960"/>
            <a:ext cx="1076400" cy="1076400"/>
            <a:chOff x="5831280" y="4647960"/>
            <a:chExt cx="1076400" cy="1076400"/>
          </a:xfrm>
        </p:grpSpPr>
        <p:sp>
          <p:nvSpPr>
            <p:cNvPr id="1180" name=""/>
            <p:cNvSpPr/>
            <p:nvPr/>
          </p:nvSpPr>
          <p:spPr>
            <a:xfrm>
              <a:off x="5844240" y="466092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sp>
          <p:nvSpPr>
            <p:cNvPr id="1181" name=""/>
            <p:cNvSpPr/>
            <p:nvPr/>
          </p:nvSpPr>
          <p:spPr>
            <a:xfrm>
              <a:off x="6191280" y="482796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82" name=""/>
            <p:cNvSpPr/>
            <p:nvPr/>
          </p:nvSpPr>
          <p:spPr>
            <a:xfrm>
              <a:off x="5961960" y="522396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nSpc>
                  <a:spcPct val="100000"/>
                </a:lnSpc>
              </a:pPr>
              <a:endParaRPr b="0" lang="en-US" sz="1800" strike="noStrike" u="none">
                <a:solidFill>
                  <a:srgbClr val="ffffff"/>
                </a:solidFill>
                <a:uFillTx/>
                <a:latin typeface="Arial"/>
                <a:ea typeface="Microsoft YaHei"/>
              </a:endParaRPr>
            </a:p>
          </p:txBody>
        </p:sp>
        <p:sp>
          <p:nvSpPr>
            <p:cNvPr id="1183" name=""/>
            <p:cNvSpPr/>
            <p:nvPr/>
          </p:nvSpPr>
          <p:spPr>
            <a:xfrm>
              <a:off x="5831280" y="464796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nSpc>
                  <a:spcPct val="100000"/>
                </a:lnSpc>
              </a:pPr>
              <a:endParaRPr b="0" lang="en-US" sz="1800" strike="noStrike" u="none">
                <a:solidFill>
                  <a:srgbClr val="000000"/>
                </a:solidFill>
                <a:uFillTx/>
                <a:latin typeface="Arial"/>
                <a:ea typeface="Microsoft YaHei"/>
              </a:endParaRPr>
            </a:p>
          </p:txBody>
        </p:sp>
      </p:grpSp>
      <p:sp>
        <p:nvSpPr>
          <p:cNvPr id="1184" name=""/>
          <p:cNvSpPr/>
          <p:nvPr/>
        </p:nvSpPr>
        <p:spPr>
          <a:xfrm>
            <a:off x="2120760" y="2095560"/>
            <a:ext cx="998892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3200" strike="noStrike" u="none">
                <a:solidFill>
                  <a:srgbClr val="000000"/>
                </a:solidFill>
                <a:uFillTx/>
                <a:latin typeface="Arial"/>
                <a:ea typeface="DejaVu Sans"/>
              </a:rPr>
              <a:t>Average Solar Deal: $10,000 to the Company</a:t>
            </a:r>
            <a:endParaRPr b="0" lang="en-US" sz="32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sp>
        <p:nvSpPr>
          <p:cNvPr id="1185" name="Smiley 7"/>
          <p:cNvSpPr/>
          <p:nvPr/>
        </p:nvSpPr>
        <p:spPr>
          <a:xfrm>
            <a:off x="457200" y="256248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nSpc>
                <a:spcPct val="100000"/>
              </a:lnSpc>
            </a:pPr>
            <a:endParaRPr b="0" lang="en-US" sz="1800" strike="noStrike" u="none">
              <a:solidFill>
                <a:srgbClr val="000000"/>
              </a:solidFill>
              <a:uFillTx/>
              <a:latin typeface="Arial"/>
              <a:ea typeface="Microsoft YaHei"/>
            </a:endParaRPr>
          </a:p>
        </p:txBody>
      </p:sp>
      <p:sp>
        <p:nvSpPr>
          <p:cNvPr id="1186" name=""/>
          <p:cNvSpPr/>
          <p:nvPr/>
        </p:nvSpPr>
        <p:spPr>
          <a:xfrm>
            <a:off x="5040" y="2095560"/>
            <a:ext cx="249804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Consultant</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7" name="shutterstock_2137449277 [Converted].png 6" descr="shutterstock_2137449277 [Converted].png"/>
          <p:cNvPicPr/>
          <p:nvPr/>
        </p:nvPicPr>
        <p:blipFill>
          <a:blip r:embed="rId1">
            <a:alphaModFix amt="35000"/>
          </a:blip>
          <a:stretch/>
        </p:blipFill>
        <p:spPr>
          <a:xfrm>
            <a:off x="-212040" y="-200880"/>
            <a:ext cx="12778920" cy="8611560"/>
          </a:xfrm>
          <a:prstGeom prst="rect">
            <a:avLst/>
          </a:prstGeom>
          <a:ln w="12600">
            <a:noFill/>
          </a:ln>
        </p:spPr>
      </p:pic>
      <p:pic>
        <p:nvPicPr>
          <p:cNvPr id="1188" name="bottom shape.png 6" descr="bottom shape.png"/>
          <p:cNvPicPr/>
          <p:nvPr/>
        </p:nvPicPr>
        <p:blipFill>
          <a:blip r:embed="rId2"/>
          <a:stretch/>
        </p:blipFill>
        <p:spPr>
          <a:xfrm rot="21487200">
            <a:off x="-2469960" y="4615200"/>
            <a:ext cx="15918480" cy="2892600"/>
          </a:xfrm>
          <a:prstGeom prst="rect">
            <a:avLst/>
          </a:prstGeom>
          <a:ln w="12600">
            <a:noFill/>
          </a:ln>
          <a:effectLst>
            <a:outerShdw blurRad="800280" dir="5400000" dist="25560" rotWithShape="0">
              <a:srgbClr val="f0563d">
                <a:alpha val="68000"/>
              </a:srgbClr>
            </a:outerShdw>
          </a:effectLst>
        </p:spPr>
      </p:pic>
      <p:grpSp>
        <p:nvGrpSpPr>
          <p:cNvPr id="1189" name="Group 10"/>
          <p:cNvGrpSpPr/>
          <p:nvPr/>
        </p:nvGrpSpPr>
        <p:grpSpPr>
          <a:xfrm>
            <a:off x="6165360" y="847440"/>
            <a:ext cx="2544840" cy="509040"/>
            <a:chOff x="6165360" y="847440"/>
            <a:chExt cx="2544840" cy="509040"/>
          </a:xfrm>
        </p:grpSpPr>
        <p:sp>
          <p:nvSpPr>
            <p:cNvPr id="1190" name="Line 31"/>
            <p:cNvSpPr/>
            <p:nvPr/>
          </p:nvSpPr>
          <p:spPr>
            <a:xfrm flipV="1">
              <a:off x="690912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91" name="Line 32"/>
            <p:cNvSpPr/>
            <p:nvPr/>
          </p:nvSpPr>
          <p:spPr>
            <a:xfrm flipV="1">
              <a:off x="616536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92" name="Line 33"/>
            <p:cNvSpPr/>
            <p:nvPr/>
          </p:nvSpPr>
          <p:spPr>
            <a:xfrm flipV="1">
              <a:off x="8709840" y="847440"/>
              <a:ext cx="360" cy="509040"/>
            </a:xfrm>
            <a:prstGeom prst="line">
              <a:avLst/>
            </a:prstGeom>
            <a:ln w="12600">
              <a:solidFill>
                <a:srgbClr val="ffffff"/>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grpSp>
        <p:nvGrpSpPr>
          <p:cNvPr id="1193" name="Group 14"/>
          <p:cNvGrpSpPr/>
          <p:nvPr/>
        </p:nvGrpSpPr>
        <p:grpSpPr>
          <a:xfrm>
            <a:off x="6165360" y="1467000"/>
            <a:ext cx="2544840" cy="3670920"/>
            <a:chOff x="6165360" y="1467000"/>
            <a:chExt cx="2544840" cy="3670920"/>
          </a:xfrm>
        </p:grpSpPr>
        <p:sp>
          <p:nvSpPr>
            <p:cNvPr id="1194" name="Line 34"/>
            <p:cNvSpPr/>
            <p:nvPr/>
          </p:nvSpPr>
          <p:spPr>
            <a:xfrm flipV="1">
              <a:off x="616536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95" name="Line 35"/>
            <p:cNvSpPr/>
            <p:nvPr/>
          </p:nvSpPr>
          <p:spPr>
            <a:xfrm flipV="1">
              <a:off x="690912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sp>
          <p:nvSpPr>
            <p:cNvPr id="1196" name="Line 36"/>
            <p:cNvSpPr/>
            <p:nvPr/>
          </p:nvSpPr>
          <p:spPr>
            <a:xfrm flipV="1">
              <a:off x="8709840" y="1467000"/>
              <a:ext cx="360" cy="3670920"/>
            </a:xfrm>
            <a:prstGeom prst="line">
              <a:avLst/>
            </a:prstGeom>
            <a:ln w="12600">
              <a:solidFill>
                <a:srgbClr val="f3f3f3"/>
              </a:solidFill>
              <a:miter/>
            </a:ln>
          </p:spPr>
          <p:style>
            <a:lnRef idx="0"/>
            <a:fillRef idx="0"/>
            <a:effectRef idx="0"/>
            <a:fontRef idx="minor"/>
          </p:style>
          <p:txBody>
            <a:bodyPr numCol="1" spcCol="0" lIns="25560" rIns="25560" tIns="25560" bIns="25560" anchor="ctr">
              <a:noAutofit/>
            </a:bodyPr>
            <a:p>
              <a:endParaRPr b="0" lang="en-US" sz="1000" strike="noStrike" u="none">
                <a:solidFill>
                  <a:srgbClr val="5e5e5e"/>
                </a:solidFill>
                <a:uFillTx/>
                <a:latin typeface="Helvetica Neue"/>
                <a:ea typeface="Helvetica Neue"/>
              </a:endParaRPr>
            </a:p>
          </p:txBody>
        </p:sp>
      </p:grpSp>
      <p:sp>
        <p:nvSpPr>
          <p:cNvPr id="1197" name="Rounded Rectangle 6"/>
          <p:cNvSpPr/>
          <p:nvPr/>
        </p:nvSpPr>
        <p:spPr>
          <a:xfrm>
            <a:off x="2057400" y="357120"/>
            <a:ext cx="8892000" cy="1078200"/>
          </a:xfrm>
          <a:prstGeom prst="roundRect">
            <a:avLst>
              <a:gd name="adj" fmla="val 21386"/>
            </a:avLst>
          </a:prstGeom>
          <a:gradFill rotWithShape="0">
            <a:gsLst>
              <a:gs pos="0">
                <a:srgbClr val="f0563d"/>
              </a:gs>
              <a:gs pos="100000">
                <a:srgbClr val="f89828"/>
              </a:gs>
            </a:gsLst>
            <a:lin ang="6012000"/>
          </a:gradFill>
          <a:ln w="12600">
            <a:noFill/>
          </a:ln>
          <a:effectLst>
            <a:outerShdw blurRad="343080" dir="6791915" dist="87733" rotWithShape="0">
              <a:srgbClr val="f0563d">
                <a:alpha val="52000"/>
              </a:srgbClr>
            </a:outerShdw>
          </a:effectLst>
        </p:spPr>
        <p:style>
          <a:lnRef idx="0"/>
          <a:fillRef idx="0"/>
          <a:effectRef idx="0"/>
          <a:fontRef idx="minor"/>
        </p:style>
        <p:txBody>
          <a:bodyPr lIns="25560" rIns="25560" tIns="25560" bIns="25560" anchor="ctr">
            <a:noAutofit/>
          </a:bodyPr>
          <a:p>
            <a:pPr algn="ctr">
              <a:lnSpc>
                <a:spcPct val="100000"/>
              </a:lnSpc>
            </a:pPr>
            <a:endParaRPr b="0" lang="en-US" sz="1500" strike="noStrike" u="none">
              <a:solidFill>
                <a:srgbClr val="ffffff"/>
              </a:solidFill>
              <a:uFillTx/>
              <a:latin typeface="Helvetica Neue"/>
              <a:ea typeface="Helvetica Neue"/>
            </a:endParaRPr>
          </a:p>
        </p:txBody>
      </p:sp>
      <p:sp>
        <p:nvSpPr>
          <p:cNvPr id="1198" name="Our Responsibilities: 3"/>
          <p:cNvSpPr/>
          <p:nvPr/>
        </p:nvSpPr>
        <p:spPr>
          <a:xfrm>
            <a:off x="1995840" y="718920"/>
            <a:ext cx="8909280" cy="457200"/>
          </a:xfrm>
          <a:prstGeom prst="rect">
            <a:avLst/>
          </a:prstGeom>
          <a:noFill/>
          <a:ln w="12600">
            <a:noFill/>
          </a:ln>
        </p:spPr>
        <p:style>
          <a:lnRef idx="0"/>
          <a:fillRef idx="0"/>
          <a:effectRef idx="0"/>
          <a:fontRef idx="minor"/>
        </p:style>
        <p:txBody>
          <a:bodyPr lIns="27720" rIns="27720" tIns="27720" bIns="27720" anchor="ctr">
            <a:spAutoFit/>
          </a:bodyPr>
          <a:p>
            <a:pPr algn="ctr" defTabSz="554760">
              <a:lnSpc>
                <a:spcPct val="80000"/>
              </a:lnSpc>
            </a:pPr>
            <a:r>
              <a:rPr b="1" lang="en-US" sz="3300" strike="noStrike" u="none">
                <a:solidFill>
                  <a:srgbClr val="ffffff"/>
                </a:solidFill>
                <a:uFillTx/>
                <a:latin typeface="Arial"/>
                <a:ea typeface="Arial"/>
              </a:rPr>
              <a:t>You Split Sale With The Mentor</a:t>
            </a:r>
            <a:endParaRPr b="0" lang="en-US" sz="3300" strike="noStrike" u="none">
              <a:solidFill>
                <a:srgbClr val="000000"/>
              </a:solidFill>
              <a:uFillTx/>
              <a:latin typeface="Arial"/>
            </a:endParaRPr>
          </a:p>
        </p:txBody>
      </p:sp>
      <p:sp>
        <p:nvSpPr>
          <p:cNvPr id="1199" name="Sun 13"/>
          <p:cNvSpPr/>
          <p:nvPr/>
        </p:nvSpPr>
        <p:spPr>
          <a:xfrm>
            <a:off x="5561280" y="2736720"/>
            <a:ext cx="1423440" cy="1423440"/>
          </a:xfrm>
          <a:prstGeom prst="sun">
            <a:avLst>
              <a:gd name="adj" fmla="val 25000"/>
            </a:avLst>
          </a:prstGeom>
          <a:gradFill rotWithShape="0">
            <a:gsLst>
              <a:gs pos="0">
                <a:srgbClr val="ffff00"/>
              </a:gs>
              <a:gs pos="67000">
                <a:srgbClr val="ffbf00"/>
              </a:gs>
            </a:gsLst>
            <a:path path="circle">
              <a:fillToRect l="66000" t="33000" r="34000" b="67000"/>
            </a:path>
          </a:gradFill>
          <a:ln cap="rnd" w="6480">
            <a:solidFill>
              <a:srgbClr val="ffffff"/>
            </a:solidFill>
            <a:round/>
          </a:ln>
          <a:effectLst>
            <a:outerShdw blurRad="0" dir="2700000" dist="35638" rotWithShape="0">
              <a:srgbClr val="ffbf00"/>
            </a:outerShdw>
          </a:effectLst>
        </p:spPr>
        <p:style>
          <a:lnRef idx="0"/>
          <a:fillRef idx="0"/>
          <a:effectRef idx="0"/>
          <a:fontRef idx="minor"/>
        </p:style>
        <p:txBody>
          <a:bodyPr lIns="93240" rIns="93240" tIns="48240" bIns="48240" anchor="ctr">
            <a:noAutofit/>
          </a:bodyPr>
          <a:p>
            <a:pPr algn="ctr">
              <a:lnSpc>
                <a:spcPct val="100000"/>
              </a:lnSpc>
            </a:pPr>
            <a:endParaRPr b="0" lang="en-US" sz="1800" strike="noStrike" u="none">
              <a:solidFill>
                <a:srgbClr val="000000"/>
              </a:solidFill>
              <a:uFillTx/>
              <a:latin typeface="Arial"/>
              <a:ea typeface="Microsoft YaHei"/>
            </a:endParaRPr>
          </a:p>
        </p:txBody>
      </p:sp>
      <p:grpSp>
        <p:nvGrpSpPr>
          <p:cNvPr id="1200" name="Avatar 20"/>
          <p:cNvGrpSpPr/>
          <p:nvPr/>
        </p:nvGrpSpPr>
        <p:grpSpPr>
          <a:xfrm>
            <a:off x="5764320" y="4246920"/>
            <a:ext cx="1076400" cy="1076400"/>
            <a:chOff x="5764320" y="4246920"/>
            <a:chExt cx="1076400" cy="1076400"/>
          </a:xfrm>
        </p:grpSpPr>
        <p:sp>
          <p:nvSpPr>
            <p:cNvPr id="1201" name=""/>
            <p:cNvSpPr/>
            <p:nvPr/>
          </p:nvSpPr>
          <p:spPr>
            <a:xfrm>
              <a:off x="5777280" y="4259880"/>
              <a:ext cx="1063440" cy="1063440"/>
            </a:xfrm>
            <a:prstGeom prst="ellipse">
              <a:avLst/>
            </a:prstGeom>
            <a:gradFill rotWithShape="0">
              <a:gsLst>
                <a:gs pos="0">
                  <a:srgbClr val="b4c7dc">
                    <a:alpha val="0"/>
                  </a:srgbClr>
                </a:gs>
                <a:gs pos="100000">
                  <a:srgbClr val="b4c7dc"/>
                </a:gs>
              </a:gsLst>
              <a:path path="circle">
                <a:fillToRect l="50000" t="50000" r="50000" b="50000"/>
              </a:path>
            </a:gradFill>
            <a:ln w="36000">
              <a:noFill/>
            </a:ln>
          </p:spPr>
          <p:style>
            <a:lnRef idx="0"/>
            <a:fillRef idx="0"/>
            <a:effectRef idx="0"/>
            <a:fontRef idx="minor"/>
          </p:style>
          <p:txBody>
            <a:bodyPr lIns="108000" rIns="108000" tIns="63000" bIns="63000" anchor="ctr">
              <a:noAutofit/>
            </a:bodyPr>
            <a:p>
              <a:pPr algn="ctr">
                <a:lnSpc>
                  <a:spcPct val="100000"/>
                </a:lnSpc>
              </a:pPr>
              <a:endParaRPr b="0" lang="en-US" sz="1800" strike="noStrike" u="none">
                <a:solidFill>
                  <a:srgbClr val="000000"/>
                </a:solidFill>
                <a:uFillTx/>
                <a:latin typeface="Arial"/>
                <a:ea typeface="Microsoft YaHei"/>
              </a:endParaRPr>
            </a:p>
          </p:txBody>
        </p:sp>
        <p:sp>
          <p:nvSpPr>
            <p:cNvPr id="1202" name=""/>
            <p:cNvSpPr/>
            <p:nvPr/>
          </p:nvSpPr>
          <p:spPr>
            <a:xfrm>
              <a:off x="6124320" y="4426920"/>
              <a:ext cx="343440" cy="343440"/>
            </a:xfrm>
            <a:prstGeom prst="ellipse">
              <a:avLst/>
            </a:prstGeom>
            <a:solidFill>
              <a:srgbClr val="5983b0"/>
            </a:solidFill>
            <a:ln w="0">
              <a:noFill/>
            </a:ln>
          </p:spPr>
          <p:style>
            <a:lnRef idx="0"/>
            <a:fillRef idx="0"/>
            <a:effectRef idx="0"/>
            <a:fontRef idx="minor"/>
          </p:style>
          <p:txBody>
            <a:bodyPr lIns="90000" rIns="90000" tIns="45000" bIns="45000" anchor="ctr">
              <a:noAutofit/>
            </a:bodyPr>
            <a:p>
              <a:pPr algn="ctr">
                <a:lnSpc>
                  <a:spcPct val="100000"/>
                </a:lnSpc>
              </a:pPr>
              <a:endParaRPr b="0" lang="en-US" sz="1800" strike="noStrike" u="none">
                <a:solidFill>
                  <a:srgbClr val="ffffff"/>
                </a:solidFill>
                <a:uFillTx/>
                <a:latin typeface="Arial"/>
                <a:ea typeface="Microsoft YaHei"/>
              </a:endParaRPr>
            </a:p>
          </p:txBody>
        </p:sp>
        <p:sp>
          <p:nvSpPr>
            <p:cNvPr id="1203" name=""/>
            <p:cNvSpPr/>
            <p:nvPr/>
          </p:nvSpPr>
          <p:spPr>
            <a:xfrm>
              <a:off x="5895000" y="4822920"/>
              <a:ext cx="802800" cy="488160"/>
            </a:xfrm>
            <a:custGeom>
              <a:avLst/>
              <a:gdLst>
                <a:gd name="textAreaLeft" fmla="*/ 0 w 802800"/>
                <a:gd name="textAreaRight" fmla="*/ 819360 w 802800"/>
                <a:gd name="textAreaTop" fmla="*/ 0 h 488160"/>
                <a:gd name="textAreaBottom" fmla="*/ 504720 h 488160"/>
              </a:gdLst>
              <a:ahLst/>
              <a:rect l="textAreaLeft" t="textAreaTop" r="textAreaRight" b="textAreaBottom"/>
              <a:pathLst>
                <a:path w="2276" h="1402">
                  <a:moveTo>
                    <a:pt x="55" y="750"/>
                  </a:moveTo>
                  <a:cubicBezTo>
                    <a:pt x="165" y="522"/>
                    <a:pt x="323" y="333"/>
                    <a:pt x="513" y="201"/>
                  </a:cubicBezTo>
                  <a:cubicBezTo>
                    <a:pt x="703" y="69"/>
                    <a:pt x="918" y="0"/>
                    <a:pt x="1138" y="0"/>
                  </a:cubicBezTo>
                  <a:cubicBezTo>
                    <a:pt x="1357" y="0"/>
                    <a:pt x="1573" y="69"/>
                    <a:pt x="1763" y="201"/>
                  </a:cubicBezTo>
                  <a:cubicBezTo>
                    <a:pt x="1953" y="333"/>
                    <a:pt x="2111" y="522"/>
                    <a:pt x="2221" y="750"/>
                  </a:cubicBezTo>
                  <a:cubicBezTo>
                    <a:pt x="2241" y="792"/>
                    <a:pt x="2260" y="836"/>
                    <a:pt x="2276" y="880"/>
                  </a:cubicBezTo>
                  <a:cubicBezTo>
                    <a:pt x="2167" y="1008"/>
                    <a:pt x="2036" y="1116"/>
                    <a:pt x="1889" y="1201"/>
                  </a:cubicBezTo>
                  <a:cubicBezTo>
                    <a:pt x="1661" y="1333"/>
                    <a:pt x="1402" y="1402"/>
                    <a:pt x="1139" y="1402"/>
                  </a:cubicBezTo>
                  <a:cubicBezTo>
                    <a:pt x="876" y="1402"/>
                    <a:pt x="617" y="1333"/>
                    <a:pt x="389" y="1201"/>
                  </a:cubicBezTo>
                  <a:cubicBezTo>
                    <a:pt x="241" y="1116"/>
                    <a:pt x="110" y="1007"/>
                    <a:pt x="0" y="878"/>
                  </a:cubicBezTo>
                  <a:cubicBezTo>
                    <a:pt x="17" y="835"/>
                    <a:pt x="35" y="792"/>
                    <a:pt x="55" y="750"/>
                  </a:cubicBezTo>
                  <a:close/>
                </a:path>
              </a:pathLst>
            </a:custGeom>
            <a:solidFill>
              <a:srgbClr val="5983b0"/>
            </a:solidFill>
            <a:ln w="0">
              <a:noFill/>
            </a:ln>
          </p:spPr>
          <p:style>
            <a:lnRef idx="0"/>
            <a:fillRef idx="0"/>
            <a:effectRef idx="0"/>
            <a:fontRef idx="minor"/>
          </p:style>
          <p:txBody>
            <a:bodyPr lIns="90000" rIns="90000" tIns="45000" bIns="45000" anchor="ctr">
              <a:noAutofit/>
            </a:bodyPr>
            <a:p>
              <a:pPr algn="ctr">
                <a:lnSpc>
                  <a:spcPct val="100000"/>
                </a:lnSpc>
              </a:pPr>
              <a:endParaRPr b="0" lang="en-US" sz="1800" strike="noStrike" u="none">
                <a:solidFill>
                  <a:srgbClr val="ffffff"/>
                </a:solidFill>
                <a:uFillTx/>
                <a:latin typeface="Arial"/>
                <a:ea typeface="Microsoft YaHei"/>
              </a:endParaRPr>
            </a:p>
          </p:txBody>
        </p:sp>
        <p:sp>
          <p:nvSpPr>
            <p:cNvPr id="1204" name=""/>
            <p:cNvSpPr/>
            <p:nvPr/>
          </p:nvSpPr>
          <p:spPr>
            <a:xfrm>
              <a:off x="5764320" y="4246920"/>
              <a:ext cx="1063440" cy="1063440"/>
            </a:xfrm>
            <a:prstGeom prst="ellipse">
              <a:avLst/>
            </a:prstGeom>
            <a:noFill/>
            <a:ln w="36000">
              <a:solidFill>
                <a:srgbClr val="5983b0"/>
              </a:solidFill>
              <a:round/>
            </a:ln>
          </p:spPr>
          <p:style>
            <a:lnRef idx="0"/>
            <a:fillRef idx="0"/>
            <a:effectRef idx="0"/>
            <a:fontRef idx="minor"/>
          </p:style>
          <p:txBody>
            <a:bodyPr lIns="108000" rIns="108000" tIns="63000" bIns="63000" anchor="ctr">
              <a:noAutofit/>
            </a:bodyPr>
            <a:p>
              <a:pPr algn="ctr">
                <a:lnSpc>
                  <a:spcPct val="100000"/>
                </a:lnSpc>
              </a:pPr>
              <a:endParaRPr b="0" lang="en-US" sz="1800" strike="noStrike" u="none">
                <a:solidFill>
                  <a:srgbClr val="000000"/>
                </a:solidFill>
                <a:uFillTx/>
                <a:latin typeface="Arial"/>
                <a:ea typeface="Microsoft YaHei"/>
              </a:endParaRPr>
            </a:p>
          </p:txBody>
        </p:sp>
      </p:grpSp>
      <p:sp>
        <p:nvSpPr>
          <p:cNvPr id="1205" name=""/>
          <p:cNvSpPr/>
          <p:nvPr/>
        </p:nvSpPr>
        <p:spPr>
          <a:xfrm>
            <a:off x="1920240" y="1711080"/>
            <a:ext cx="9760320" cy="10933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24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$10,000 Revenue  @  70% Team Commission</a:t>
            </a:r>
            <a:endParaRPr b="0" lang="en-US" sz="3200" strike="noStrike" u="none">
              <a:solidFill>
                <a:srgbClr val="000000"/>
              </a:solidFill>
              <a:uFillTx/>
              <a:latin typeface="Arial"/>
            </a:endParaRPr>
          </a:p>
          <a:p>
            <a:pPr>
              <a:lnSpc>
                <a:spcPct val="100000"/>
              </a:lnSpc>
            </a:pPr>
            <a:r>
              <a:rPr b="1" lang="en-US" sz="3200" strike="noStrike" u="none">
                <a:solidFill>
                  <a:srgbClr val="000000"/>
                </a:solidFill>
                <a:uFillTx/>
                <a:latin typeface="Arial"/>
                <a:ea typeface="DejaVu Sans"/>
              </a:rPr>
              <a:t>          </a:t>
            </a:r>
            <a:r>
              <a:rPr b="1" lang="en-US" sz="3200" strike="noStrike" u="none">
                <a:solidFill>
                  <a:srgbClr val="000000"/>
                </a:solidFill>
                <a:uFillTx/>
                <a:latin typeface="Arial"/>
                <a:ea typeface="DejaVu Sans"/>
              </a:rPr>
              <a:t>Split with your Team Mentor 50/50</a:t>
            </a:r>
            <a:endParaRPr b="0" lang="en-US" sz="32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a:p>
            <a:pPr>
              <a:lnSpc>
                <a:spcPct val="100000"/>
              </a:lnSpc>
            </a:pPr>
            <a:r>
              <a:rPr b="1" lang="en-US" sz="2400" strike="noStrike" u="none">
                <a:solidFill>
                  <a:srgbClr val="000000"/>
                </a:solidFill>
                <a:uFillTx/>
                <a:latin typeface="Arial"/>
                <a:ea typeface="DejaVu Sans"/>
              </a:rPr>
              <a:t>	</a:t>
            </a:r>
            <a:endParaRPr b="0" lang="en-US" sz="2400" strike="noStrike" u="none">
              <a:solidFill>
                <a:srgbClr val="000000"/>
              </a:solidFill>
              <a:uFillTx/>
              <a:latin typeface="Arial"/>
            </a:endParaRPr>
          </a:p>
        </p:txBody>
      </p:sp>
      <p:sp>
        <p:nvSpPr>
          <p:cNvPr id="1206" name="Smiley 3"/>
          <p:cNvSpPr/>
          <p:nvPr/>
        </p:nvSpPr>
        <p:spPr>
          <a:xfrm>
            <a:off x="440640" y="2044440"/>
            <a:ext cx="1423440" cy="1423440"/>
          </a:xfrm>
          <a:prstGeom prst="smileyFace">
            <a:avLst>
              <a:gd name="adj" fmla="val 9282"/>
            </a:avLst>
          </a:prstGeom>
          <a:gradFill rotWithShape="0">
            <a:gsLst>
              <a:gs pos="0">
                <a:srgbClr val="ffff6d"/>
              </a:gs>
              <a:gs pos="100000">
                <a:srgbClr val="ffff6d">
                  <a:alpha val="50000"/>
                </a:srgbClr>
              </a:gs>
            </a:gsLst>
            <a:lin ang="5400000"/>
          </a:gradFill>
          <a:ln cap="rnd" w="57240">
            <a:solidFill>
              <a:srgbClr val="ffd428"/>
            </a:solidFill>
            <a:round/>
          </a:ln>
          <a:effectLst>
            <a:outerShdw blurRad="0" dir="2700000" dist="35638" rotWithShape="0">
              <a:srgbClr val="ffe994"/>
            </a:outerShdw>
          </a:effectLst>
        </p:spPr>
        <p:style>
          <a:lnRef idx="0"/>
          <a:fillRef idx="0"/>
          <a:effectRef idx="0"/>
          <a:fontRef idx="minor"/>
        </p:style>
        <p:txBody>
          <a:bodyPr lIns="118440" rIns="118440" tIns="73440" bIns="73440" anchor="ctr">
            <a:noAutofit/>
          </a:bodyPr>
          <a:p>
            <a:pPr algn="ctr">
              <a:lnSpc>
                <a:spcPct val="100000"/>
              </a:lnSpc>
            </a:pPr>
            <a:endParaRPr b="0" lang="en-US" sz="1800" strike="noStrike" u="none">
              <a:solidFill>
                <a:srgbClr val="000000"/>
              </a:solidFill>
              <a:uFillTx/>
              <a:latin typeface="Arial"/>
              <a:ea typeface="Microsoft YaHei"/>
            </a:endParaRPr>
          </a:p>
        </p:txBody>
      </p:sp>
      <p:sp>
        <p:nvSpPr>
          <p:cNvPr id="1207" name=""/>
          <p:cNvSpPr/>
          <p:nvPr/>
        </p:nvSpPr>
        <p:spPr>
          <a:xfrm>
            <a:off x="0" y="1532520"/>
            <a:ext cx="2498040" cy="14331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US" sz="2400" strike="noStrike" u="none">
                <a:solidFill>
                  <a:srgbClr val="000000"/>
                </a:solidFill>
                <a:uFillTx/>
                <a:latin typeface="Arial"/>
                <a:ea typeface="DejaVu Sans"/>
              </a:rPr>
              <a:t>Consultant</a:t>
            </a:r>
            <a:endParaRPr b="0" lang="en-US"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0.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1.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2.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3.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4.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5.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6.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7.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8.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09.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0.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1.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2.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3.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4.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5.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6.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7.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8.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19.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0.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1.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2.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3.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4.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5.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6.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7.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8.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29.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0.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1.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2.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3.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4.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5.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6.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7.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8.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39.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0.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1.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2.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3.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4.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5.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6.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7.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8.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49.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0.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1.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2.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3.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4.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5.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6.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7.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8.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59.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0.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1.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2.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3.xml><?xml version="1.0" encoding="utf-8"?>
<a:theme xmlns:a="http://schemas.openxmlformats.org/drawingml/2006/main" xmlns:r="http://schemas.openxmlformats.org/officeDocument/2006/relationships" name="22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5.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6.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7.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8.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69.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0.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4.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5.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6.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7.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8.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79.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0.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5.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6.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7.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8.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89.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0.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3.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194.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0.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3.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4.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5.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6.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7.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8.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9.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0.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3.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4.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5.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6.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7.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8.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9.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0.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3.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4.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5.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6.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7.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8.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9.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0.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3.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4.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5.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6.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7.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8.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9.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0.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2.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3.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4.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5.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6.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7.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8.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9.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0.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2.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3.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4.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5.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6.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7.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8.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9.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0.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1.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2.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3.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4.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5.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6.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7.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8.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9.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0.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1.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2.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3.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4.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5.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6.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7.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8.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99.xml><?xml version="1.0" encoding="utf-8"?>
<a:theme xmlns:a="http://schemas.openxmlformats.org/drawingml/2006/main" xmlns:r="http://schemas.openxmlformats.org/officeDocument/2006/relationships" name="24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521177</TotalTime>
  <Application>LibreOffice/24.8.2.1$Windows_X86_64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2022-04-05T11:57:53Z</dcterms:created>
  <dc:creator>Frank Rodríguez</dc:creator>
  <dc:description/>
  <dc:language>en-US</dc:language>
  <cp:lastModifiedBy/>
  <dcterms:modified xsi:type="dcterms:W3CDTF">2024-10-31T16:37:27Z</dcterms:modified>
  <cp:revision>2287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r8>1</vt:r8>
  </property>
  <property fmtid="{D5CDD505-2E9C-101B-9397-08002B2CF9AE}" pid="3" name="MMClips">
    <vt:r8>1</vt:r8>
  </property>
  <property fmtid="{D5CDD505-2E9C-101B-9397-08002B2CF9AE}" pid="4" name="MSIP_Label_defa4170-0d19-0005-0004-bc88714345d2_ActionId">
    <vt:lpwstr>6d9fd161-5a8a-4acf-ad78-1417a5af62b8</vt:lpwstr>
  </property>
  <property fmtid="{D5CDD505-2E9C-101B-9397-08002B2CF9AE}" pid="5" name="MSIP_Label_defa4170-0d19-0005-0004-bc88714345d2_ContentBits">
    <vt:lpwstr>0</vt:lpwstr>
  </property>
  <property fmtid="{D5CDD505-2E9C-101B-9397-08002B2CF9AE}" pid="6" name="MSIP_Label_defa4170-0d19-0005-0004-bc88714345d2_Enabled">
    <vt:lpwstr>true</vt:lpwstr>
  </property>
  <property fmtid="{D5CDD505-2E9C-101B-9397-08002B2CF9AE}" pid="7" name="MSIP_Label_defa4170-0d19-0005-0004-bc88714345d2_Method">
    <vt:lpwstr>Standard</vt:lpwstr>
  </property>
  <property fmtid="{D5CDD505-2E9C-101B-9397-08002B2CF9AE}" pid="8" name="MSIP_Label_defa4170-0d19-0005-0004-bc88714345d2_Name">
    <vt:lpwstr>defa4170-0d19-0005-0004-bc88714345d2</vt:lpwstr>
  </property>
  <property fmtid="{D5CDD505-2E9C-101B-9397-08002B2CF9AE}" pid="9" name="MSIP_Label_defa4170-0d19-0005-0004-bc88714345d2_SetDate">
    <vt:lpwstr>2023-07-25T04:56:23Z</vt:lpwstr>
  </property>
  <property fmtid="{D5CDD505-2E9C-101B-9397-08002B2CF9AE}" pid="10" name="MSIP_Label_defa4170-0d19-0005-0004-bc88714345d2_SiteId">
    <vt:lpwstr>005b5220-aa82-448c-b52e-66da2f74ba18</vt:lpwstr>
  </property>
  <property fmtid="{D5CDD505-2E9C-101B-9397-08002B2CF9AE}" pid="11" name="Notes">
    <vt:r8>30</vt:r8>
  </property>
  <property fmtid="{D5CDD505-2E9C-101B-9397-08002B2CF9AE}" pid="12" name="PresentationFormat">
    <vt:lpwstr>Widescreen</vt:lpwstr>
  </property>
  <property fmtid="{D5CDD505-2E9C-101B-9397-08002B2CF9AE}" pid="13" name="Slides">
    <vt:r8>30</vt:r8>
  </property>
</Properties>
</file>